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Black Ops One" panose="020B0604020202020204" charset="0"/>
      <p:regular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a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0" d="100"/>
          <a:sy n="140" d="100"/>
        </p:scale>
        <p:origin x="240" y="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4-10-28T01:57:19.249" idx="1">
    <p:pos x="6000" y="0"/>
    <p:text>A high level look at the background of the project features BP-1 which is the material used to simulate moon dust, ROS2 the framework for the autonomous vehicle, and jetson nano, the robot’s processor 
Additionally, we have several years worth of background knowledge in the prior robots used in competition to work off of</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max</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f9a6b3b4f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f9a6b3b4f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max</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f9a6b3b4f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f9a6b3b4f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kevin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f9a6b3b4f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f9a6b3b4f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landon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f9a6b3b4fb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f9a6b3b4f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josef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f9a6b3b4fb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f9a6b3b4fb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a:t>
            </a:r>
            <a:r>
              <a:rPr lang="en" dirty="0"/>
              <a:t>yan probably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15e529ed9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15e529ed9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blake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3649fcc60afbd39f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3649fcc60afbd39f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pic>
        <p:nvPicPr>
          <p:cNvPr id="49" name="Google Shape;49;p2"/>
          <p:cNvPicPr preferRelativeResize="0"/>
          <p:nvPr/>
        </p:nvPicPr>
        <p:blipFill>
          <a:blip r:embed="rId2">
            <a:alphaModFix/>
          </a:blip>
          <a:stretch>
            <a:fillRect/>
          </a:stretch>
        </p:blipFill>
        <p:spPr>
          <a:xfrm rot="-122394" flipH="1">
            <a:off x="-111823" y="2662031"/>
            <a:ext cx="2438830" cy="2438833"/>
          </a:xfrm>
          <a:prstGeom prst="rect">
            <a:avLst/>
          </a:prstGeom>
          <a:noFill/>
          <a:ln>
            <a:noFill/>
          </a:ln>
        </p:spPr>
      </p:pic>
      <p:sp>
        <p:nvSpPr>
          <p:cNvPr id="50" name="Google Shape;50;p2"/>
          <p:cNvSpPr txBox="1">
            <a:spLocks noGrp="1"/>
          </p:cNvSpPr>
          <p:nvPr>
            <p:ph type="dt" idx="10"/>
          </p:nvPr>
        </p:nvSpPr>
        <p:spPr>
          <a:xfrm>
            <a:off x="628688" y="4608525"/>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1" name="Google Shape;51;p2"/>
          <p:cNvSpPr txBox="1">
            <a:spLocks noGrp="1"/>
          </p:cNvSpPr>
          <p:nvPr>
            <p:ph type="ftr" idx="11"/>
          </p:nvPr>
        </p:nvSpPr>
        <p:spPr>
          <a:xfrm>
            <a:off x="3028988" y="4608525"/>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2" name="Google Shape;52;p2"/>
          <p:cNvSpPr txBox="1">
            <a:spLocks noGrp="1"/>
          </p:cNvSpPr>
          <p:nvPr>
            <p:ph type="sldNum" idx="12"/>
          </p:nvPr>
        </p:nvSpPr>
        <p:spPr>
          <a:xfrm>
            <a:off x="6457988" y="4608525"/>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grpSp>
        <p:nvGrpSpPr>
          <p:cNvPr id="53" name="Google Shape;53;p2"/>
          <p:cNvGrpSpPr/>
          <p:nvPr/>
        </p:nvGrpSpPr>
        <p:grpSpPr>
          <a:xfrm>
            <a:off x="1" y="4920068"/>
            <a:ext cx="9144066" cy="223425"/>
            <a:chOff x="1" y="3253775"/>
            <a:chExt cx="12192088" cy="297900"/>
          </a:xfrm>
        </p:grpSpPr>
        <p:sp>
          <p:nvSpPr>
            <p:cNvPr id="54" name="Google Shape;54;p2"/>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5" name="Google Shape;55;p2"/>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6" name="Google Shape;56;p2"/>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7" name="Google Shape;57;p2"/>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8" name="Google Shape;58;p2"/>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59" name="Google Shape;59;p2"/>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0" name="Google Shape;60;p2"/>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1" name="Google Shape;61;p2"/>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2" name="Google Shape;62;p2"/>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3" name="Google Shape;63;p2"/>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4" name="Google Shape;64;p2"/>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5" name="Google Shape;65;p2"/>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6" name="Google Shape;66;p2"/>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7" name="Google Shape;67;p2"/>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8" name="Google Shape;68;p2"/>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9" name="Google Shape;69;p2"/>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0" name="Google Shape;70;p2"/>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1" name="Google Shape;71;p2"/>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2" name="Google Shape;72;p2"/>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3" name="Google Shape;73;p2"/>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4" name="Google Shape;74;p2"/>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5" name="Google Shape;75;p2"/>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6" name="Google Shape;76;p2"/>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7" name="Google Shape;77;p2"/>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8" name="Google Shape;78;p2"/>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9" name="Google Shape;79;p2"/>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0" name="Google Shape;80;p2"/>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1" name="Google Shape;81;p2"/>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2" name="Google Shape;82;p2"/>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3" name="Google Shape;83;p2"/>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4" name="Google Shape;84;p2"/>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5" name="Google Shape;85;p2"/>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6" name="Google Shape;86;p2"/>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7" name="Google Shape;87;p2"/>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8" name="Google Shape;88;p2"/>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89" name="Google Shape;89;p2"/>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90" name="Google Shape;90;p2"/>
          <p:cNvGrpSpPr/>
          <p:nvPr/>
        </p:nvGrpSpPr>
        <p:grpSpPr>
          <a:xfrm>
            <a:off x="-37" y="-7"/>
            <a:ext cx="9144066" cy="223425"/>
            <a:chOff x="1" y="3253775"/>
            <a:chExt cx="12192088" cy="297900"/>
          </a:xfrm>
        </p:grpSpPr>
        <p:sp>
          <p:nvSpPr>
            <p:cNvPr id="91" name="Google Shape;91;p2"/>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2" name="Google Shape;92;p2"/>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3" name="Google Shape;93;p2"/>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4" name="Google Shape;94;p2"/>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5" name="Google Shape;95;p2"/>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6" name="Google Shape;96;p2"/>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7" name="Google Shape;97;p2"/>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8" name="Google Shape;98;p2"/>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99" name="Google Shape;99;p2"/>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0" name="Google Shape;100;p2"/>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1" name="Google Shape;101;p2"/>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2" name="Google Shape;102;p2"/>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3" name="Google Shape;103;p2"/>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4" name="Google Shape;104;p2"/>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5" name="Google Shape;105;p2"/>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6" name="Google Shape;106;p2"/>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7" name="Google Shape;107;p2"/>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8" name="Google Shape;108;p2"/>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09" name="Google Shape;109;p2"/>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0" name="Google Shape;110;p2"/>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1" name="Google Shape;111;p2"/>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2" name="Google Shape;112;p2"/>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3" name="Google Shape;113;p2"/>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4" name="Google Shape;114;p2"/>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5" name="Google Shape;115;p2"/>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6" name="Google Shape;116;p2"/>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7" name="Google Shape;117;p2"/>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8" name="Google Shape;118;p2"/>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19" name="Google Shape;119;p2"/>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0" name="Google Shape;120;p2"/>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1" name="Google Shape;121;p2"/>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2" name="Google Shape;122;p2"/>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3" name="Google Shape;123;p2"/>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4" name="Google Shape;124;p2"/>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5" name="Google Shape;125;p2"/>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6" name="Google Shape;126;p2"/>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95"/>
        <p:cNvGrpSpPr/>
        <p:nvPr/>
      </p:nvGrpSpPr>
      <p:grpSpPr>
        <a:xfrm>
          <a:off x="0" y="0"/>
          <a:ext cx="0" cy="0"/>
          <a:chOff x="0" y="0"/>
          <a:chExt cx="0" cy="0"/>
        </a:xfrm>
      </p:grpSpPr>
      <p:sp>
        <p:nvSpPr>
          <p:cNvPr id="296" name="Google Shape;296;p1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7" name="Google Shape;297;p11"/>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98" name="Google Shape;298;p1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9" name="Google Shape;299;p1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00" name="Google Shape;300;p1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01"/>
        <p:cNvGrpSpPr/>
        <p:nvPr/>
      </p:nvGrpSpPr>
      <p:grpSpPr>
        <a:xfrm>
          <a:off x="0" y="0"/>
          <a:ext cx="0" cy="0"/>
          <a:chOff x="0" y="0"/>
          <a:chExt cx="0" cy="0"/>
        </a:xfrm>
      </p:grpSpPr>
      <p:sp>
        <p:nvSpPr>
          <p:cNvPr id="302" name="Google Shape;302;p12"/>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3" name="Google Shape;303;p12"/>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04" name="Google Shape;304;p1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05" name="Google Shape;305;p1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06" name="Google Shape;306;p1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7"/>
        <p:cNvGrpSpPr/>
        <p:nvPr/>
      </p:nvGrpSpPr>
      <p:grpSpPr>
        <a:xfrm>
          <a:off x="0" y="0"/>
          <a:ext cx="0" cy="0"/>
          <a:chOff x="0" y="0"/>
          <a:chExt cx="0" cy="0"/>
        </a:xfrm>
      </p:grpSpPr>
      <p:sp>
        <p:nvSpPr>
          <p:cNvPr id="308" name="Google Shape;308;p13"/>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3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9" name="Google Shape;309;p13"/>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lvl1pPr marL="457200" lvl="0" indent="-361950">
              <a:spcBef>
                <a:spcPts val="800"/>
              </a:spcBef>
              <a:spcAft>
                <a:spcPts val="0"/>
              </a:spcAft>
              <a:buSzPts val="2100"/>
              <a:buChar char="•"/>
              <a:defRPr/>
            </a:lvl1pPr>
            <a:lvl2pPr marL="914400" lvl="1" indent="-342900">
              <a:spcBef>
                <a:spcPts val="400"/>
              </a:spcBef>
              <a:spcAft>
                <a:spcPts val="0"/>
              </a:spcAft>
              <a:buSzPts val="1800"/>
              <a:buChar char="•"/>
              <a:defRPr/>
            </a:lvl2pPr>
            <a:lvl3pPr marL="1371600" lvl="2" indent="-323850">
              <a:spcBef>
                <a:spcPts val="400"/>
              </a:spcBef>
              <a:spcAft>
                <a:spcPts val="0"/>
              </a:spcAft>
              <a:buSzPts val="1500"/>
              <a:buChar char="•"/>
              <a:defRPr/>
            </a:lvl3pPr>
            <a:lvl4pPr marL="1828800" lvl="3" indent="-317500">
              <a:spcBef>
                <a:spcPts val="400"/>
              </a:spcBef>
              <a:spcAft>
                <a:spcPts val="0"/>
              </a:spcAft>
              <a:buSzPts val="1400"/>
              <a:buChar char="•"/>
              <a:defRPr/>
            </a:lvl4pPr>
            <a:lvl5pPr marL="2286000" lvl="4" indent="-317500">
              <a:spcBef>
                <a:spcPts val="400"/>
              </a:spcBef>
              <a:spcAft>
                <a:spcPts val="0"/>
              </a:spcAft>
              <a:buSzPts val="1400"/>
              <a:buChar char="•"/>
              <a:defRPr/>
            </a:lvl5pPr>
            <a:lvl6pPr marL="2743200" lvl="5" indent="-317500">
              <a:spcBef>
                <a:spcPts val="400"/>
              </a:spcBef>
              <a:spcAft>
                <a:spcPts val="0"/>
              </a:spcAft>
              <a:buSzPts val="1400"/>
              <a:buChar char="•"/>
              <a:defRPr/>
            </a:lvl6pPr>
            <a:lvl7pPr marL="3200400" lvl="6" indent="-317500">
              <a:spcBef>
                <a:spcPts val="400"/>
              </a:spcBef>
              <a:spcAft>
                <a:spcPts val="0"/>
              </a:spcAft>
              <a:buSzPts val="1400"/>
              <a:buChar char="•"/>
              <a:defRPr/>
            </a:lvl7pPr>
            <a:lvl8pPr marL="3657600" lvl="7" indent="-317500">
              <a:spcBef>
                <a:spcPts val="400"/>
              </a:spcBef>
              <a:spcAft>
                <a:spcPts val="0"/>
              </a:spcAft>
              <a:buSzPts val="1400"/>
              <a:buChar char="•"/>
              <a:defRPr/>
            </a:lvl8pPr>
            <a:lvl9pPr marL="4114800" lvl="8" indent="-317500">
              <a:spcBef>
                <a:spcPts val="400"/>
              </a:spcBef>
              <a:spcAft>
                <a:spcPts val="0"/>
              </a:spcAft>
              <a:buSzPts val="1400"/>
              <a:buChar char="•"/>
              <a:defRPr/>
            </a:lvl9pPr>
          </a:lstStyle>
          <a:p>
            <a:endParaRPr/>
          </a:p>
        </p:txBody>
      </p:sp>
      <p:sp>
        <p:nvSpPr>
          <p:cNvPr id="310" name="Google Shape;310;p13"/>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7"/>
        <p:cNvGrpSpPr/>
        <p:nvPr/>
      </p:nvGrpSpPr>
      <p:grpSpPr>
        <a:xfrm>
          <a:off x="0" y="0"/>
          <a:ext cx="0" cy="0"/>
          <a:chOff x="0" y="0"/>
          <a:chExt cx="0" cy="0"/>
        </a:xfrm>
      </p:grpSpPr>
      <p:grpSp>
        <p:nvGrpSpPr>
          <p:cNvPr id="128" name="Google Shape;128;p3"/>
          <p:cNvGrpSpPr/>
          <p:nvPr/>
        </p:nvGrpSpPr>
        <p:grpSpPr>
          <a:xfrm>
            <a:off x="1" y="4920068"/>
            <a:ext cx="9144066" cy="223425"/>
            <a:chOff x="1" y="3253775"/>
            <a:chExt cx="12192088" cy="297900"/>
          </a:xfrm>
        </p:grpSpPr>
        <p:sp>
          <p:nvSpPr>
            <p:cNvPr id="129" name="Google Shape;129;p3"/>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0" name="Google Shape;130;p3"/>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1" name="Google Shape;131;p3"/>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2" name="Google Shape;132;p3"/>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3" name="Google Shape;133;p3"/>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4" name="Google Shape;134;p3"/>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5" name="Google Shape;135;p3"/>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6" name="Google Shape;136;p3"/>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7" name="Google Shape;137;p3"/>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8" name="Google Shape;138;p3"/>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9" name="Google Shape;139;p3"/>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0" name="Google Shape;140;p3"/>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1" name="Google Shape;141;p3"/>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2" name="Google Shape;142;p3"/>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3" name="Google Shape;143;p3"/>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4" name="Google Shape;144;p3"/>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5" name="Google Shape;145;p3"/>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6" name="Google Shape;146;p3"/>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7" name="Google Shape;147;p3"/>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8" name="Google Shape;148;p3"/>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9" name="Google Shape;149;p3"/>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0" name="Google Shape;150;p3"/>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1" name="Google Shape;151;p3"/>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2" name="Google Shape;152;p3"/>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3" name="Google Shape;153;p3"/>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4" name="Google Shape;154;p3"/>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5" name="Google Shape;155;p3"/>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6" name="Google Shape;156;p3"/>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7" name="Google Shape;157;p3"/>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8" name="Google Shape;158;p3"/>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9" name="Google Shape;159;p3"/>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0" name="Google Shape;160;p3"/>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1" name="Google Shape;161;p3"/>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2" name="Google Shape;162;p3"/>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3" name="Google Shape;163;p3"/>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4" name="Google Shape;164;p3"/>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grpSp>
        <p:nvGrpSpPr>
          <p:cNvPr id="165" name="Google Shape;165;p3"/>
          <p:cNvGrpSpPr/>
          <p:nvPr/>
        </p:nvGrpSpPr>
        <p:grpSpPr>
          <a:xfrm>
            <a:off x="-37" y="-7"/>
            <a:ext cx="9144066" cy="223425"/>
            <a:chOff x="1" y="3253775"/>
            <a:chExt cx="12192088" cy="297900"/>
          </a:xfrm>
        </p:grpSpPr>
        <p:sp>
          <p:nvSpPr>
            <p:cNvPr id="166" name="Google Shape;166;p3"/>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7" name="Google Shape;167;p3"/>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8" name="Google Shape;168;p3"/>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9" name="Google Shape;169;p3"/>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0" name="Google Shape;170;p3"/>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1" name="Google Shape;171;p3"/>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2" name="Google Shape;172;p3"/>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3" name="Google Shape;173;p3"/>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4" name="Google Shape;174;p3"/>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5" name="Google Shape;175;p3"/>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6" name="Google Shape;176;p3"/>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7" name="Google Shape;177;p3"/>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8" name="Google Shape;178;p3"/>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9" name="Google Shape;179;p3"/>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0" name="Google Shape;180;p3"/>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1" name="Google Shape;181;p3"/>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2" name="Google Shape;182;p3"/>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3" name="Google Shape;183;p3"/>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4" name="Google Shape;184;p3"/>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5" name="Google Shape;185;p3"/>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6" name="Google Shape;186;p3"/>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7" name="Google Shape;187;p3"/>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8" name="Google Shape;188;p3"/>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9" name="Google Shape;189;p3"/>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0" name="Google Shape;190;p3"/>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1" name="Google Shape;191;p3"/>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2" name="Google Shape;192;p3"/>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3" name="Google Shape;193;p3"/>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4" name="Google Shape;194;p3"/>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5" name="Google Shape;195;p3"/>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6" name="Google Shape;196;p3"/>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7" name="Google Shape;197;p3"/>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8" name="Google Shape;198;p3"/>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9" name="Google Shape;199;p3"/>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00" name="Google Shape;200;p3"/>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01" name="Google Shape;201;p3"/>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pic>
        <p:nvPicPr>
          <p:cNvPr id="202" name="Google Shape;202;p3"/>
          <p:cNvPicPr preferRelativeResize="0"/>
          <p:nvPr/>
        </p:nvPicPr>
        <p:blipFill>
          <a:blip r:embed="rId2">
            <a:alphaModFix/>
          </a:blip>
          <a:stretch>
            <a:fillRect/>
          </a:stretch>
        </p:blipFill>
        <p:spPr>
          <a:xfrm rot="122394">
            <a:off x="6860476" y="2662031"/>
            <a:ext cx="2438833" cy="2438833"/>
          </a:xfrm>
          <a:prstGeom prst="rect">
            <a:avLst/>
          </a:prstGeom>
          <a:noFill/>
          <a:ln>
            <a:noFill/>
          </a:ln>
        </p:spPr>
      </p:pic>
      <p:sp>
        <p:nvSpPr>
          <p:cNvPr id="203" name="Google Shape;203;p3"/>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3"/>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205" name="Google Shape;205;p3"/>
          <p:cNvSpPr txBox="1">
            <a:spLocks noGrp="1"/>
          </p:cNvSpPr>
          <p:nvPr>
            <p:ph type="dt" idx="10"/>
          </p:nvPr>
        </p:nvSpPr>
        <p:spPr>
          <a:xfrm>
            <a:off x="628688" y="4646250"/>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06" name="Google Shape;206;p3"/>
          <p:cNvSpPr txBox="1">
            <a:spLocks noGrp="1"/>
          </p:cNvSpPr>
          <p:nvPr>
            <p:ph type="ftr" idx="11"/>
          </p:nvPr>
        </p:nvSpPr>
        <p:spPr>
          <a:xfrm>
            <a:off x="3028988" y="4646250"/>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07" name="Google Shape;207;p3"/>
          <p:cNvSpPr txBox="1">
            <a:spLocks noGrp="1"/>
          </p:cNvSpPr>
          <p:nvPr>
            <p:ph type="sldNum" idx="12"/>
          </p:nvPr>
        </p:nvSpPr>
        <p:spPr>
          <a:xfrm>
            <a:off x="6457988" y="4646250"/>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8"/>
        <p:cNvGrpSpPr/>
        <p:nvPr/>
      </p:nvGrpSpPr>
      <p:grpSpPr>
        <a:xfrm>
          <a:off x="0" y="0"/>
          <a:ext cx="0" cy="0"/>
          <a:chOff x="0" y="0"/>
          <a:chExt cx="0" cy="0"/>
        </a:xfrm>
      </p:grpSpPr>
      <p:sp>
        <p:nvSpPr>
          <p:cNvPr id="209" name="Google Shape;209;p4"/>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10" name="Google Shape;210;p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11" name="Google Shape;211;p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12" name="Google Shape;212;p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grpSp>
        <p:nvGrpSpPr>
          <p:cNvPr id="213" name="Google Shape;213;p4"/>
          <p:cNvGrpSpPr/>
          <p:nvPr/>
        </p:nvGrpSpPr>
        <p:grpSpPr>
          <a:xfrm>
            <a:off x="-37" y="-7"/>
            <a:ext cx="9144066" cy="223425"/>
            <a:chOff x="1" y="3253775"/>
            <a:chExt cx="12192088" cy="297900"/>
          </a:xfrm>
        </p:grpSpPr>
        <p:sp>
          <p:nvSpPr>
            <p:cNvPr id="214" name="Google Shape;214;p4"/>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5" name="Google Shape;215;p4"/>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6" name="Google Shape;216;p4"/>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7" name="Google Shape;217;p4"/>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8" name="Google Shape;218;p4"/>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9" name="Google Shape;219;p4"/>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0" name="Google Shape;220;p4"/>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1" name="Google Shape;221;p4"/>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2" name="Google Shape;222;p4"/>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3" name="Google Shape;223;p4"/>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4" name="Google Shape;224;p4"/>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5" name="Google Shape;225;p4"/>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6" name="Google Shape;226;p4"/>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7" name="Google Shape;227;p4"/>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8" name="Google Shape;228;p4"/>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9" name="Google Shape;229;p4"/>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0" name="Google Shape;230;p4"/>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1" name="Google Shape;231;p4"/>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2" name="Google Shape;232;p4"/>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3" name="Google Shape;233;p4"/>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4" name="Google Shape;234;p4"/>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5" name="Google Shape;235;p4"/>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6" name="Google Shape;236;p4"/>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7" name="Google Shape;237;p4"/>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8" name="Google Shape;238;p4"/>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9" name="Google Shape;239;p4"/>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0" name="Google Shape;240;p4"/>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1" name="Google Shape;241;p4"/>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2" name="Google Shape;242;p4"/>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3" name="Google Shape;243;p4"/>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4" name="Google Shape;244;p4"/>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5" name="Google Shape;245;p4"/>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6" name="Google Shape;246;p4"/>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7" name="Google Shape;247;p4"/>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8" name="Google Shape;248;p4"/>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9" name="Google Shape;249;p4"/>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sp>
        <p:nvSpPr>
          <p:cNvPr id="250" name="Google Shape;250;p4"/>
          <p:cNvSpPr txBox="1">
            <a:spLocks noGrp="1"/>
          </p:cNvSpPr>
          <p:nvPr>
            <p:ph type="title"/>
          </p:nvPr>
        </p:nvSpPr>
        <p:spPr>
          <a:xfrm>
            <a:off x="628650" y="273844"/>
            <a:ext cx="7886700" cy="994200"/>
          </a:xfrm>
          <a:prstGeom prst="rect">
            <a:avLst/>
          </a:prstGeom>
        </p:spPr>
        <p:txBody>
          <a:bodyPr spcFirstLastPara="1" wrap="square" lIns="91425" tIns="91425" rIns="91425" bIns="91425" anchor="ctr" anchorCtr="0">
            <a:noAutofit/>
          </a:bodyPr>
          <a:lstStyle>
            <a:lvl1pPr lvl="0">
              <a:spcBef>
                <a:spcPts val="0"/>
              </a:spcBef>
              <a:spcAft>
                <a:spcPts val="0"/>
              </a:spcAft>
              <a:buSzPts val="33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Google Shape;252;p5"/>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3" name="Google Shape;253;p5"/>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262626"/>
              </a:buClr>
              <a:buSzPts val="1800"/>
              <a:buNone/>
              <a:defRPr sz="1800">
                <a:solidFill>
                  <a:srgbClr val="262626"/>
                </a:solidFill>
              </a:defRPr>
            </a:lvl1pPr>
            <a:lvl2pPr marL="914400" lvl="1" indent="-228600" algn="l">
              <a:lnSpc>
                <a:spcPct val="90000"/>
              </a:lnSpc>
              <a:spcBef>
                <a:spcPts val="400"/>
              </a:spcBef>
              <a:spcAft>
                <a:spcPts val="0"/>
              </a:spcAft>
              <a:buClr>
                <a:srgbClr val="262626"/>
              </a:buClr>
              <a:buSzPts val="1500"/>
              <a:buNone/>
              <a:defRPr sz="1500">
                <a:solidFill>
                  <a:srgbClr val="262626"/>
                </a:solidFill>
              </a:defRPr>
            </a:lvl2pPr>
            <a:lvl3pPr marL="1371600" lvl="2" indent="-228600" algn="l">
              <a:lnSpc>
                <a:spcPct val="90000"/>
              </a:lnSpc>
              <a:spcBef>
                <a:spcPts val="400"/>
              </a:spcBef>
              <a:spcAft>
                <a:spcPts val="0"/>
              </a:spcAft>
              <a:buClr>
                <a:srgbClr val="262626"/>
              </a:buClr>
              <a:buSzPts val="1400"/>
              <a:buNone/>
              <a:defRPr sz="1400">
                <a:solidFill>
                  <a:srgbClr val="262626"/>
                </a:solidFill>
              </a:defRPr>
            </a:lvl3pPr>
            <a:lvl4pPr marL="1828800" lvl="3" indent="-228600" algn="l">
              <a:lnSpc>
                <a:spcPct val="90000"/>
              </a:lnSpc>
              <a:spcBef>
                <a:spcPts val="400"/>
              </a:spcBef>
              <a:spcAft>
                <a:spcPts val="0"/>
              </a:spcAft>
              <a:buClr>
                <a:srgbClr val="262626"/>
              </a:buClr>
              <a:buSzPts val="1200"/>
              <a:buNone/>
              <a:defRPr sz="1200">
                <a:solidFill>
                  <a:srgbClr val="262626"/>
                </a:solidFill>
              </a:defRPr>
            </a:lvl4pPr>
            <a:lvl5pPr marL="2286000" lvl="4" indent="-228600" algn="l">
              <a:lnSpc>
                <a:spcPct val="90000"/>
              </a:lnSpc>
              <a:spcBef>
                <a:spcPts val="400"/>
              </a:spcBef>
              <a:spcAft>
                <a:spcPts val="0"/>
              </a:spcAft>
              <a:buClr>
                <a:srgbClr val="262626"/>
              </a:buClr>
              <a:buSzPts val="1200"/>
              <a:buNone/>
              <a:defRPr sz="1200">
                <a:solidFill>
                  <a:srgbClr val="262626"/>
                </a:solidFill>
              </a:defRPr>
            </a:lvl5pPr>
            <a:lvl6pPr marL="2743200" lvl="5" indent="-228600" algn="l">
              <a:lnSpc>
                <a:spcPct val="90000"/>
              </a:lnSpc>
              <a:spcBef>
                <a:spcPts val="400"/>
              </a:spcBef>
              <a:spcAft>
                <a:spcPts val="0"/>
              </a:spcAft>
              <a:buClr>
                <a:srgbClr val="262626"/>
              </a:buClr>
              <a:buSzPts val="1200"/>
              <a:buNone/>
              <a:defRPr sz="1200">
                <a:solidFill>
                  <a:srgbClr val="262626"/>
                </a:solidFill>
              </a:defRPr>
            </a:lvl6pPr>
            <a:lvl7pPr marL="3200400" lvl="6" indent="-228600" algn="l">
              <a:lnSpc>
                <a:spcPct val="90000"/>
              </a:lnSpc>
              <a:spcBef>
                <a:spcPts val="400"/>
              </a:spcBef>
              <a:spcAft>
                <a:spcPts val="0"/>
              </a:spcAft>
              <a:buClr>
                <a:srgbClr val="262626"/>
              </a:buClr>
              <a:buSzPts val="1200"/>
              <a:buNone/>
              <a:defRPr sz="1200">
                <a:solidFill>
                  <a:srgbClr val="262626"/>
                </a:solidFill>
              </a:defRPr>
            </a:lvl7pPr>
            <a:lvl8pPr marL="3657600" lvl="7" indent="-228600" algn="l">
              <a:lnSpc>
                <a:spcPct val="90000"/>
              </a:lnSpc>
              <a:spcBef>
                <a:spcPts val="400"/>
              </a:spcBef>
              <a:spcAft>
                <a:spcPts val="0"/>
              </a:spcAft>
              <a:buClr>
                <a:srgbClr val="262626"/>
              </a:buClr>
              <a:buSzPts val="1200"/>
              <a:buNone/>
              <a:defRPr sz="1200">
                <a:solidFill>
                  <a:srgbClr val="262626"/>
                </a:solidFill>
              </a:defRPr>
            </a:lvl8pPr>
            <a:lvl9pPr marL="4114800" lvl="8" indent="-228600" algn="l">
              <a:lnSpc>
                <a:spcPct val="90000"/>
              </a:lnSpc>
              <a:spcBef>
                <a:spcPts val="400"/>
              </a:spcBef>
              <a:spcAft>
                <a:spcPts val="0"/>
              </a:spcAft>
              <a:buClr>
                <a:srgbClr val="262626"/>
              </a:buClr>
              <a:buSzPts val="1200"/>
              <a:buNone/>
              <a:defRPr sz="1200">
                <a:solidFill>
                  <a:srgbClr val="262626"/>
                </a:solidFill>
              </a:defRPr>
            </a:lvl9pPr>
          </a:lstStyle>
          <a:p>
            <a:endParaRPr/>
          </a:p>
        </p:txBody>
      </p:sp>
      <p:sp>
        <p:nvSpPr>
          <p:cNvPr id="254" name="Google Shape;254;p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55" name="Google Shape;255;p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56" name="Google Shape;256;p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pic>
        <p:nvPicPr>
          <p:cNvPr id="257" name="Google Shape;257;p5"/>
          <p:cNvPicPr preferRelativeResize="0"/>
          <p:nvPr/>
        </p:nvPicPr>
        <p:blipFill>
          <a:blip r:embed="rId2">
            <a:alphaModFix/>
          </a:blip>
          <a:stretch>
            <a:fillRect/>
          </a:stretch>
        </p:blipFill>
        <p:spPr>
          <a:xfrm>
            <a:off x="7948068" y="3759759"/>
            <a:ext cx="1122695" cy="12093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58"/>
        <p:cNvGrpSpPr/>
        <p:nvPr/>
      </p:nvGrpSpPr>
      <p:grpSpPr>
        <a:xfrm>
          <a:off x="0" y="0"/>
          <a:ext cx="0" cy="0"/>
          <a:chOff x="0" y="0"/>
          <a:chExt cx="0" cy="0"/>
        </a:xfrm>
      </p:grpSpPr>
      <p:sp>
        <p:nvSpPr>
          <p:cNvPr id="259" name="Google Shape;259;p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 name="Google Shape;260;p6"/>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61" name="Google Shape;261;p6"/>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62" name="Google Shape;262;p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63" name="Google Shape;263;p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64" name="Google Shape;264;p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pic>
        <p:nvPicPr>
          <p:cNvPr id="265" name="Google Shape;265;p6"/>
          <p:cNvPicPr preferRelativeResize="0"/>
          <p:nvPr/>
        </p:nvPicPr>
        <p:blipFill>
          <a:blip r:embed="rId2">
            <a:alphaModFix/>
          </a:blip>
          <a:stretch>
            <a:fillRect/>
          </a:stretch>
        </p:blipFill>
        <p:spPr>
          <a:xfrm>
            <a:off x="6832237" y="3384163"/>
            <a:ext cx="2252194" cy="169066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66"/>
        <p:cNvGrpSpPr/>
        <p:nvPr/>
      </p:nvGrpSpPr>
      <p:grpSpPr>
        <a:xfrm>
          <a:off x="0" y="0"/>
          <a:ext cx="0" cy="0"/>
          <a:chOff x="0" y="0"/>
          <a:chExt cx="0" cy="0"/>
        </a:xfrm>
      </p:grpSpPr>
      <p:sp>
        <p:nvSpPr>
          <p:cNvPr id="267" name="Google Shape;267;p7"/>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8" name="Google Shape;268;p7"/>
          <p:cNvSpPr txBox="1">
            <a:spLocks noGrp="1"/>
          </p:cNvSpPr>
          <p:nvPr>
            <p:ph type="body" idx="1"/>
          </p:nvPr>
        </p:nvSpPr>
        <p:spPr>
          <a:xfrm>
            <a:off x="629841" y="1260872"/>
            <a:ext cx="38682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269" name="Google Shape;269;p7"/>
          <p:cNvSpPr txBox="1">
            <a:spLocks noGrp="1"/>
          </p:cNvSpPr>
          <p:nvPr>
            <p:ph type="body" idx="2"/>
          </p:nvPr>
        </p:nvSpPr>
        <p:spPr>
          <a:xfrm>
            <a:off x="629841" y="1878806"/>
            <a:ext cx="38682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70" name="Google Shape;270;p7"/>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271" name="Google Shape;271;p7"/>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72" name="Google Shape;272;p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73" name="Google Shape;273;p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74" name="Google Shape;274;p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5"/>
        <p:cNvGrpSpPr/>
        <p:nvPr/>
      </p:nvGrpSpPr>
      <p:grpSpPr>
        <a:xfrm>
          <a:off x="0" y="0"/>
          <a:ext cx="0" cy="0"/>
          <a:chOff x="0" y="0"/>
          <a:chExt cx="0" cy="0"/>
        </a:xfrm>
      </p:grpSpPr>
      <p:sp>
        <p:nvSpPr>
          <p:cNvPr id="276" name="Google Shape;276;p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7" name="Google Shape;277;p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78" name="Google Shape;278;p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79" name="Google Shape;279;p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pic>
        <p:nvPicPr>
          <p:cNvPr id="280" name="Google Shape;280;p8"/>
          <p:cNvPicPr preferRelativeResize="0"/>
          <p:nvPr/>
        </p:nvPicPr>
        <p:blipFill>
          <a:blip r:embed="rId2">
            <a:alphaModFix/>
          </a:blip>
          <a:stretch>
            <a:fillRect/>
          </a:stretch>
        </p:blipFill>
        <p:spPr>
          <a:xfrm>
            <a:off x="8059200" y="3594056"/>
            <a:ext cx="1084800" cy="154944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81"/>
        <p:cNvGrpSpPr/>
        <p:nvPr/>
      </p:nvGrpSpPr>
      <p:grpSpPr>
        <a:xfrm>
          <a:off x="0" y="0"/>
          <a:ext cx="0" cy="0"/>
          <a:chOff x="0" y="0"/>
          <a:chExt cx="0" cy="0"/>
        </a:xfrm>
      </p:grpSpPr>
      <p:sp>
        <p:nvSpPr>
          <p:cNvPr id="282" name="Google Shape;282;p9"/>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9"/>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284" name="Google Shape;284;p9"/>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285" name="Google Shape;285;p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6" name="Google Shape;286;p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7" name="Google Shape;287;p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88"/>
        <p:cNvGrpSpPr/>
        <p:nvPr/>
      </p:nvGrpSpPr>
      <p:grpSpPr>
        <a:xfrm>
          <a:off x="0" y="0"/>
          <a:ext cx="0" cy="0"/>
          <a:chOff x="0" y="0"/>
          <a:chExt cx="0" cy="0"/>
        </a:xfrm>
      </p:grpSpPr>
      <p:sp>
        <p:nvSpPr>
          <p:cNvPr id="289" name="Google Shape;289;p10"/>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0" name="Google Shape;290;p10"/>
          <p:cNvSpPr>
            <a:spLocks noGrp="1"/>
          </p:cNvSpPr>
          <p:nvPr>
            <p:ph type="pic" idx="2"/>
          </p:nvPr>
        </p:nvSpPr>
        <p:spPr>
          <a:xfrm>
            <a:off x="3887391" y="740569"/>
            <a:ext cx="4629300" cy="3655200"/>
          </a:xfrm>
          <a:prstGeom prst="rect">
            <a:avLst/>
          </a:prstGeom>
          <a:noFill/>
          <a:ln>
            <a:noFill/>
          </a:ln>
        </p:spPr>
      </p:sp>
      <p:sp>
        <p:nvSpPr>
          <p:cNvPr id="291" name="Google Shape;291;p10"/>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292" name="Google Shape;292;p1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3" name="Google Shape;293;p1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4" name="Google Shape;294;p1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CE18"/>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Black Ops One"/>
              <a:buChar char="•"/>
              <a:defRPr sz="2100" i="0" u="none" strike="noStrike" cap="none">
                <a:solidFill>
                  <a:schemeClr val="dk1"/>
                </a:solidFill>
                <a:latin typeface="Black Ops One"/>
                <a:ea typeface="Black Ops One"/>
                <a:cs typeface="Black Ops One"/>
                <a:sym typeface="Black Ops One"/>
              </a:defRPr>
            </a:lvl1pPr>
            <a:lvl2pPr marL="914400" marR="0" lvl="1" indent="-342900" algn="l" rtl="0">
              <a:lnSpc>
                <a:spcPct val="90000"/>
              </a:lnSpc>
              <a:spcBef>
                <a:spcPts val="400"/>
              </a:spcBef>
              <a:spcAft>
                <a:spcPts val="0"/>
              </a:spcAft>
              <a:buClr>
                <a:schemeClr val="dk1"/>
              </a:buClr>
              <a:buSzPts val="1800"/>
              <a:buFont typeface="Black Ops One"/>
              <a:buChar char="•"/>
              <a:defRPr sz="1800" i="0" u="none" strike="noStrike" cap="none">
                <a:solidFill>
                  <a:schemeClr val="dk1"/>
                </a:solidFill>
                <a:latin typeface="Black Ops One"/>
                <a:ea typeface="Black Ops One"/>
                <a:cs typeface="Black Ops One"/>
                <a:sym typeface="Black Ops One"/>
              </a:defRPr>
            </a:lvl2pPr>
            <a:lvl3pPr marL="1371600" marR="0" lvl="2" indent="-323850" algn="l" rtl="0">
              <a:lnSpc>
                <a:spcPct val="90000"/>
              </a:lnSpc>
              <a:spcBef>
                <a:spcPts val="400"/>
              </a:spcBef>
              <a:spcAft>
                <a:spcPts val="0"/>
              </a:spcAft>
              <a:buClr>
                <a:schemeClr val="dk1"/>
              </a:buClr>
              <a:buSzPts val="1500"/>
              <a:buFont typeface="Black Ops One"/>
              <a:buChar char="•"/>
              <a:defRPr sz="1500" i="0" u="none" strike="noStrike" cap="none">
                <a:solidFill>
                  <a:schemeClr val="dk1"/>
                </a:solidFill>
                <a:latin typeface="Black Ops One"/>
                <a:ea typeface="Black Ops One"/>
                <a:cs typeface="Black Ops One"/>
                <a:sym typeface="Black Ops One"/>
              </a:defRPr>
            </a:lvl3pPr>
            <a:lvl4pPr marL="1828800" marR="0" lvl="3"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4pPr>
            <a:lvl5pPr marL="2286000" marR="0" lvl="4"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5pPr>
            <a:lvl6pPr marL="2743200" marR="0" lvl="5"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6pPr>
            <a:lvl7pPr marL="3200400" marR="0" lvl="6"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7pPr>
            <a:lvl8pPr marL="3657600" marR="0" lvl="7"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8pPr>
            <a:lvl9pPr marL="4114800" marR="0" lvl="8" indent="-317500" algn="l" rtl="0">
              <a:lnSpc>
                <a:spcPct val="90000"/>
              </a:lnSpc>
              <a:spcBef>
                <a:spcPts val="400"/>
              </a:spcBef>
              <a:spcAft>
                <a:spcPts val="0"/>
              </a:spcAft>
              <a:buClr>
                <a:schemeClr val="dk1"/>
              </a:buClr>
              <a:buSzPts val="1400"/>
              <a:buFont typeface="Black Ops One"/>
              <a:buChar char="•"/>
              <a:defRPr sz="1400" i="0" u="none" strike="noStrike" cap="none">
                <a:solidFill>
                  <a:schemeClr val="dk1"/>
                </a:solidFill>
                <a:latin typeface="Black Ops One"/>
                <a:ea typeface="Black Ops One"/>
                <a:cs typeface="Black Ops One"/>
                <a:sym typeface="Black Ops One"/>
              </a:defRPr>
            </a:lvl9pPr>
          </a:lstStyle>
          <a:p>
            <a:endParaRPr/>
          </a:p>
        </p:txBody>
      </p:sp>
      <p:sp>
        <p:nvSpPr>
          <p:cNvPr id="7" name="Google Shape;7;p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Font typeface="Black Ops One"/>
              <a:buNone/>
              <a:defRPr sz="900" i="0" u="none" strike="noStrike" cap="none">
                <a:solidFill>
                  <a:srgbClr val="888888"/>
                </a:solidFill>
                <a:latin typeface="Black Ops One"/>
                <a:ea typeface="Black Ops One"/>
                <a:cs typeface="Black Ops One"/>
                <a:sym typeface="Black Ops One"/>
              </a:defRPr>
            </a:lvl1pPr>
            <a:lvl2pPr marR="0" lvl="1"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2pPr>
            <a:lvl3pPr marR="0" lvl="2"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3pPr>
            <a:lvl4pPr marR="0" lvl="3"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4pPr>
            <a:lvl5pPr marR="0" lvl="4"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5pPr>
            <a:lvl6pPr marR="0" lvl="5"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6pPr>
            <a:lvl7pPr marR="0" lvl="6"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7pPr>
            <a:lvl8pPr marR="0" lvl="7"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8pPr>
            <a:lvl9pPr marR="0" lvl="8"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9pPr>
          </a:lstStyle>
          <a:p>
            <a:endParaRPr/>
          </a:p>
        </p:txBody>
      </p:sp>
      <p:sp>
        <p:nvSpPr>
          <p:cNvPr id="8" name="Google Shape;8;p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Font typeface="Black Ops One"/>
              <a:buNone/>
              <a:defRPr sz="900" i="0" u="none" strike="noStrike" cap="none">
                <a:solidFill>
                  <a:srgbClr val="888888"/>
                </a:solidFill>
                <a:latin typeface="Black Ops One"/>
                <a:ea typeface="Black Ops One"/>
                <a:cs typeface="Black Ops One"/>
                <a:sym typeface="Black Ops One"/>
              </a:defRPr>
            </a:lvl1pPr>
            <a:lvl2pPr marR="0" lvl="1"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2pPr>
            <a:lvl3pPr marR="0" lvl="2"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3pPr>
            <a:lvl4pPr marR="0" lvl="3"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4pPr>
            <a:lvl5pPr marR="0" lvl="4"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5pPr>
            <a:lvl6pPr marR="0" lvl="5"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6pPr>
            <a:lvl7pPr marR="0" lvl="6"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7pPr>
            <a:lvl8pPr marR="0" lvl="7"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8pPr>
            <a:lvl9pPr marR="0" lvl="8" algn="l" rtl="0">
              <a:spcBef>
                <a:spcPts val="0"/>
              </a:spcBef>
              <a:spcAft>
                <a:spcPts val="0"/>
              </a:spcAft>
              <a:buSzPts val="1100"/>
              <a:buFont typeface="Black Ops One"/>
              <a:buNone/>
              <a:defRPr sz="1400" i="0" u="none" strike="noStrike" cap="none">
                <a:solidFill>
                  <a:schemeClr val="dk1"/>
                </a:solidFill>
                <a:latin typeface="Black Ops One"/>
                <a:ea typeface="Black Ops One"/>
                <a:cs typeface="Black Ops One"/>
                <a:sym typeface="Black Ops One"/>
              </a:defRPr>
            </a:lvl9pPr>
          </a:lstStyle>
          <a:p>
            <a:endParaRPr/>
          </a:p>
        </p:txBody>
      </p:sp>
      <p:sp>
        <p:nvSpPr>
          <p:cNvPr id="9" name="Google Shape;9;p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i="0" u="none" strike="noStrike" cap="none">
                <a:solidFill>
                  <a:srgbClr val="888888"/>
                </a:solidFill>
                <a:latin typeface="Black Ops One"/>
                <a:ea typeface="Black Ops One"/>
                <a:cs typeface="Black Ops One"/>
                <a:sym typeface="Black Ops One"/>
              </a:defRPr>
            </a:lvl1pPr>
            <a:lvl2pPr marL="0" marR="0" lvl="1" indent="0" algn="r" rtl="0">
              <a:spcBef>
                <a:spcPts val="0"/>
              </a:spcBef>
              <a:buNone/>
              <a:defRPr sz="900" i="0" u="none" strike="noStrike" cap="none">
                <a:solidFill>
                  <a:srgbClr val="888888"/>
                </a:solidFill>
                <a:latin typeface="Black Ops One"/>
                <a:ea typeface="Black Ops One"/>
                <a:cs typeface="Black Ops One"/>
                <a:sym typeface="Black Ops One"/>
              </a:defRPr>
            </a:lvl2pPr>
            <a:lvl3pPr marL="0" marR="0" lvl="2" indent="0" algn="r" rtl="0">
              <a:spcBef>
                <a:spcPts val="0"/>
              </a:spcBef>
              <a:buNone/>
              <a:defRPr sz="900" i="0" u="none" strike="noStrike" cap="none">
                <a:solidFill>
                  <a:srgbClr val="888888"/>
                </a:solidFill>
                <a:latin typeface="Black Ops One"/>
                <a:ea typeface="Black Ops One"/>
                <a:cs typeface="Black Ops One"/>
                <a:sym typeface="Black Ops One"/>
              </a:defRPr>
            </a:lvl3pPr>
            <a:lvl4pPr marL="0" marR="0" lvl="3" indent="0" algn="r" rtl="0">
              <a:spcBef>
                <a:spcPts val="0"/>
              </a:spcBef>
              <a:buNone/>
              <a:defRPr sz="900" i="0" u="none" strike="noStrike" cap="none">
                <a:solidFill>
                  <a:srgbClr val="888888"/>
                </a:solidFill>
                <a:latin typeface="Black Ops One"/>
                <a:ea typeface="Black Ops One"/>
                <a:cs typeface="Black Ops One"/>
                <a:sym typeface="Black Ops One"/>
              </a:defRPr>
            </a:lvl4pPr>
            <a:lvl5pPr marL="0" marR="0" lvl="4" indent="0" algn="r" rtl="0">
              <a:spcBef>
                <a:spcPts val="0"/>
              </a:spcBef>
              <a:buNone/>
              <a:defRPr sz="900" i="0" u="none" strike="noStrike" cap="none">
                <a:solidFill>
                  <a:srgbClr val="888888"/>
                </a:solidFill>
                <a:latin typeface="Black Ops One"/>
                <a:ea typeface="Black Ops One"/>
                <a:cs typeface="Black Ops One"/>
                <a:sym typeface="Black Ops One"/>
              </a:defRPr>
            </a:lvl5pPr>
            <a:lvl6pPr marL="0" marR="0" lvl="5" indent="0" algn="r" rtl="0">
              <a:spcBef>
                <a:spcPts val="0"/>
              </a:spcBef>
              <a:buNone/>
              <a:defRPr sz="900" i="0" u="none" strike="noStrike" cap="none">
                <a:solidFill>
                  <a:srgbClr val="888888"/>
                </a:solidFill>
                <a:latin typeface="Black Ops One"/>
                <a:ea typeface="Black Ops One"/>
                <a:cs typeface="Black Ops One"/>
                <a:sym typeface="Black Ops One"/>
              </a:defRPr>
            </a:lvl6pPr>
            <a:lvl7pPr marL="0" marR="0" lvl="6" indent="0" algn="r" rtl="0">
              <a:spcBef>
                <a:spcPts val="0"/>
              </a:spcBef>
              <a:buNone/>
              <a:defRPr sz="900" i="0" u="none" strike="noStrike" cap="none">
                <a:solidFill>
                  <a:srgbClr val="888888"/>
                </a:solidFill>
                <a:latin typeface="Black Ops One"/>
                <a:ea typeface="Black Ops One"/>
                <a:cs typeface="Black Ops One"/>
                <a:sym typeface="Black Ops One"/>
              </a:defRPr>
            </a:lvl7pPr>
            <a:lvl8pPr marL="0" marR="0" lvl="7" indent="0" algn="r" rtl="0">
              <a:spcBef>
                <a:spcPts val="0"/>
              </a:spcBef>
              <a:buNone/>
              <a:defRPr sz="900" i="0" u="none" strike="noStrike" cap="none">
                <a:solidFill>
                  <a:srgbClr val="888888"/>
                </a:solidFill>
                <a:latin typeface="Black Ops One"/>
                <a:ea typeface="Black Ops One"/>
                <a:cs typeface="Black Ops One"/>
                <a:sym typeface="Black Ops One"/>
              </a:defRPr>
            </a:lvl8pPr>
            <a:lvl9pPr marL="0" marR="0" lvl="8" indent="0" algn="r" rtl="0">
              <a:spcBef>
                <a:spcPts val="0"/>
              </a:spcBef>
              <a:buNone/>
              <a:defRPr sz="900" i="0" u="none" strike="noStrike" cap="none">
                <a:solidFill>
                  <a:srgbClr val="888888"/>
                </a:solidFill>
                <a:latin typeface="Black Ops One"/>
                <a:ea typeface="Black Ops One"/>
                <a:cs typeface="Black Ops One"/>
                <a:sym typeface="Black Ops One"/>
              </a:defRPr>
            </a:lvl9pPr>
          </a:lstStyle>
          <a:p>
            <a:pPr marL="0" lvl="0" indent="0" algn="r" rtl="0">
              <a:spcBef>
                <a:spcPts val="0"/>
              </a:spcBef>
              <a:spcAft>
                <a:spcPts val="0"/>
              </a:spcAft>
              <a:buNone/>
            </a:pPr>
            <a:fld id="{00000000-1234-1234-1234-123412341234}" type="slidenum">
              <a:rPr lang="en"/>
              <a:t>‹#›</a:t>
            </a:fld>
            <a:endParaRPr/>
          </a:p>
        </p:txBody>
      </p:sp>
      <p:grpSp>
        <p:nvGrpSpPr>
          <p:cNvPr id="10" name="Google Shape;10;p1"/>
          <p:cNvGrpSpPr/>
          <p:nvPr/>
        </p:nvGrpSpPr>
        <p:grpSpPr>
          <a:xfrm>
            <a:off x="-37" y="-7"/>
            <a:ext cx="9144066" cy="223425"/>
            <a:chOff x="1" y="3253775"/>
            <a:chExt cx="12192088" cy="297900"/>
          </a:xfrm>
        </p:grpSpPr>
        <p:sp>
          <p:nvSpPr>
            <p:cNvPr id="11" name="Google Shape;11;p1"/>
            <p:cNvSpPr/>
            <p:nvPr/>
          </p:nvSpPr>
          <p:spPr>
            <a:xfrm rot="10800000" flipH="1">
              <a:off x="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2" name="Google Shape;12;p1"/>
            <p:cNvSpPr/>
            <p:nvPr/>
          </p:nvSpPr>
          <p:spPr>
            <a:xfrm rot="10800000" flipH="1">
              <a:off x="3374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3" name="Google Shape;13;p1"/>
            <p:cNvSpPr/>
            <p:nvPr/>
          </p:nvSpPr>
          <p:spPr>
            <a:xfrm rot="10800000" flipH="1">
              <a:off x="6749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 name="Google Shape;14;p1"/>
            <p:cNvSpPr/>
            <p:nvPr/>
          </p:nvSpPr>
          <p:spPr>
            <a:xfrm rot="10800000" flipH="1">
              <a:off x="10124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 name="Google Shape;15;p1"/>
            <p:cNvSpPr/>
            <p:nvPr/>
          </p:nvSpPr>
          <p:spPr>
            <a:xfrm rot="10800000" flipH="1">
              <a:off x="13499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 name="Google Shape;16;p1"/>
            <p:cNvSpPr/>
            <p:nvPr/>
          </p:nvSpPr>
          <p:spPr>
            <a:xfrm rot="10800000" flipH="1">
              <a:off x="16874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7" name="Google Shape;17;p1"/>
            <p:cNvSpPr/>
            <p:nvPr/>
          </p:nvSpPr>
          <p:spPr>
            <a:xfrm rot="10800000" flipH="1">
              <a:off x="20249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8" name="Google Shape;18;p1"/>
            <p:cNvSpPr/>
            <p:nvPr/>
          </p:nvSpPr>
          <p:spPr>
            <a:xfrm rot="10800000" flipH="1">
              <a:off x="23623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9" name="Google Shape;19;p1"/>
            <p:cNvSpPr/>
            <p:nvPr/>
          </p:nvSpPr>
          <p:spPr>
            <a:xfrm rot="10800000" flipH="1">
              <a:off x="26998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0" name="Google Shape;20;p1"/>
            <p:cNvSpPr/>
            <p:nvPr/>
          </p:nvSpPr>
          <p:spPr>
            <a:xfrm rot="10800000" flipH="1">
              <a:off x="30373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1" name="Google Shape;21;p1"/>
            <p:cNvSpPr/>
            <p:nvPr/>
          </p:nvSpPr>
          <p:spPr>
            <a:xfrm rot="10800000" flipH="1">
              <a:off x="33748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2" name="Google Shape;22;p1"/>
            <p:cNvSpPr/>
            <p:nvPr/>
          </p:nvSpPr>
          <p:spPr>
            <a:xfrm rot="10800000" flipH="1">
              <a:off x="37123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 name="Google Shape;23;p1"/>
            <p:cNvSpPr/>
            <p:nvPr/>
          </p:nvSpPr>
          <p:spPr>
            <a:xfrm rot="10800000" flipH="1">
              <a:off x="40498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 name="Google Shape;24;p1"/>
            <p:cNvSpPr/>
            <p:nvPr/>
          </p:nvSpPr>
          <p:spPr>
            <a:xfrm rot="10800000" flipH="1">
              <a:off x="43873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5" name="Google Shape;25;p1"/>
            <p:cNvSpPr/>
            <p:nvPr/>
          </p:nvSpPr>
          <p:spPr>
            <a:xfrm rot="10800000" flipH="1">
              <a:off x="47247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6" name="Google Shape;26;p1"/>
            <p:cNvSpPr/>
            <p:nvPr/>
          </p:nvSpPr>
          <p:spPr>
            <a:xfrm rot="10800000" flipH="1">
              <a:off x="506227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 name="Google Shape;27;p1"/>
            <p:cNvSpPr/>
            <p:nvPr/>
          </p:nvSpPr>
          <p:spPr>
            <a:xfrm rot="10800000" flipH="1">
              <a:off x="539976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8" name="Google Shape;28;p1"/>
            <p:cNvSpPr/>
            <p:nvPr/>
          </p:nvSpPr>
          <p:spPr>
            <a:xfrm rot="10800000" flipH="1">
              <a:off x="573724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9" name="Google Shape;29;p1"/>
            <p:cNvSpPr/>
            <p:nvPr/>
          </p:nvSpPr>
          <p:spPr>
            <a:xfrm rot="10800000" flipH="1">
              <a:off x="607473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0" name="Google Shape;30;p1"/>
            <p:cNvSpPr/>
            <p:nvPr/>
          </p:nvSpPr>
          <p:spPr>
            <a:xfrm rot="10800000" flipH="1">
              <a:off x="641221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1" name="Google Shape;31;p1"/>
            <p:cNvSpPr/>
            <p:nvPr/>
          </p:nvSpPr>
          <p:spPr>
            <a:xfrm rot="10800000" flipH="1">
              <a:off x="674970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2" name="Google Shape;32;p1"/>
            <p:cNvSpPr/>
            <p:nvPr/>
          </p:nvSpPr>
          <p:spPr>
            <a:xfrm rot="10800000" flipH="1">
              <a:off x="708718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3" name="Google Shape;33;p1"/>
            <p:cNvSpPr/>
            <p:nvPr/>
          </p:nvSpPr>
          <p:spPr>
            <a:xfrm rot="10800000" flipH="1">
              <a:off x="742467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4" name="Google Shape;34;p1"/>
            <p:cNvSpPr/>
            <p:nvPr/>
          </p:nvSpPr>
          <p:spPr>
            <a:xfrm rot="10800000" flipH="1">
              <a:off x="776215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5" name="Google Shape;35;p1"/>
            <p:cNvSpPr/>
            <p:nvPr/>
          </p:nvSpPr>
          <p:spPr>
            <a:xfrm rot="10800000" flipH="1">
              <a:off x="809964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6" name="Google Shape;36;p1"/>
            <p:cNvSpPr/>
            <p:nvPr/>
          </p:nvSpPr>
          <p:spPr>
            <a:xfrm rot="10800000" flipH="1">
              <a:off x="843712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7" name="Google Shape;37;p1"/>
            <p:cNvSpPr/>
            <p:nvPr/>
          </p:nvSpPr>
          <p:spPr>
            <a:xfrm rot="10800000" flipH="1">
              <a:off x="877461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8" name="Google Shape;38;p1"/>
            <p:cNvSpPr/>
            <p:nvPr/>
          </p:nvSpPr>
          <p:spPr>
            <a:xfrm rot="10800000" flipH="1">
              <a:off x="911209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9" name="Google Shape;39;p1"/>
            <p:cNvSpPr/>
            <p:nvPr/>
          </p:nvSpPr>
          <p:spPr>
            <a:xfrm rot="10800000" flipH="1">
              <a:off x="944958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0" name="Google Shape;40;p1"/>
            <p:cNvSpPr/>
            <p:nvPr/>
          </p:nvSpPr>
          <p:spPr>
            <a:xfrm rot="10800000" flipH="1">
              <a:off x="978706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1" name="Google Shape;41;p1"/>
            <p:cNvSpPr/>
            <p:nvPr/>
          </p:nvSpPr>
          <p:spPr>
            <a:xfrm rot="10800000" flipH="1">
              <a:off x="1012455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2" name="Google Shape;42;p1"/>
            <p:cNvSpPr/>
            <p:nvPr/>
          </p:nvSpPr>
          <p:spPr>
            <a:xfrm rot="10800000" flipH="1">
              <a:off x="1046203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3" name="Google Shape;43;p1"/>
            <p:cNvSpPr/>
            <p:nvPr/>
          </p:nvSpPr>
          <p:spPr>
            <a:xfrm rot="10800000" flipH="1">
              <a:off x="1079952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4" name="Google Shape;44;p1"/>
            <p:cNvSpPr/>
            <p:nvPr/>
          </p:nvSpPr>
          <p:spPr>
            <a:xfrm rot="10800000" flipH="1">
              <a:off x="11137006"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5" name="Google Shape;45;p1"/>
            <p:cNvSpPr/>
            <p:nvPr/>
          </p:nvSpPr>
          <p:spPr>
            <a:xfrm rot="10800000" flipH="1">
              <a:off x="11474491"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46" name="Google Shape;46;p1"/>
            <p:cNvSpPr/>
            <p:nvPr/>
          </p:nvSpPr>
          <p:spPr>
            <a:xfrm rot="10800000" flipH="1">
              <a:off x="11811989" y="3253775"/>
              <a:ext cx="380100" cy="297900"/>
            </a:xfrm>
            <a:prstGeom prst="parallelogram">
              <a:avLst>
                <a:gd name="adj" fmla="val 63889"/>
              </a:avLst>
            </a:pr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sp>
        <p:nvSpPr>
          <p:cNvPr id="47" name="Google Shape;47;p1"/>
          <p:cNvSpPr txBox="1">
            <a:spLocks noGrp="1"/>
          </p:cNvSpPr>
          <p:nvPr>
            <p:ph type="title"/>
          </p:nvPr>
        </p:nvSpPr>
        <p:spPr>
          <a:xfrm>
            <a:off x="628650" y="273844"/>
            <a:ext cx="7886700" cy="994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SzPts val="3300"/>
              <a:buFont typeface="Black Ops One"/>
              <a:buNone/>
              <a:defRPr sz="3300">
                <a:latin typeface="Black Ops One"/>
                <a:ea typeface="Black Ops One"/>
                <a:cs typeface="Black Ops One"/>
                <a:sym typeface="Black Ops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comments" Target="../comments/comment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14"/>
          <p:cNvSpPr txBox="1">
            <a:spLocks noGrp="1"/>
          </p:cNvSpPr>
          <p:nvPr>
            <p:ph type="ctrTitle"/>
          </p:nvPr>
        </p:nvSpPr>
        <p:spPr>
          <a:xfrm>
            <a:off x="1143000" y="841772"/>
            <a:ext cx="6858000" cy="1790700"/>
          </a:xfrm>
          <a:prstGeom prst="rect">
            <a:avLst/>
          </a:prstGeom>
        </p:spPr>
        <p:txBody>
          <a:bodyPr spcFirstLastPara="1" wrap="square" lIns="68575" tIns="34275" rIns="68575" bIns="34275" anchor="b" anchorCtr="0">
            <a:normAutofit fontScale="90000"/>
          </a:bodyPr>
          <a:lstStyle/>
          <a:p>
            <a:pPr marL="0" lvl="0" indent="0" algn="ctr" rtl="0">
              <a:spcBef>
                <a:spcPts val="0"/>
              </a:spcBef>
              <a:spcAft>
                <a:spcPts val="0"/>
              </a:spcAft>
              <a:buNone/>
            </a:pPr>
            <a:r>
              <a:rPr lang="en"/>
              <a:t>Team 19</a:t>
            </a:r>
            <a:endParaRPr/>
          </a:p>
          <a:p>
            <a:pPr marL="0" lvl="0" indent="0" algn="ctr" rtl="0">
              <a:spcBef>
                <a:spcPts val="0"/>
              </a:spcBef>
              <a:spcAft>
                <a:spcPts val="0"/>
              </a:spcAft>
              <a:buNone/>
            </a:pPr>
            <a:r>
              <a:rPr lang="en"/>
              <a:t>NASA Lunabotics Competition</a:t>
            </a:r>
            <a:endParaRPr/>
          </a:p>
        </p:txBody>
      </p:sp>
      <p:sp>
        <p:nvSpPr>
          <p:cNvPr id="316" name="Google Shape;316;p14"/>
          <p:cNvSpPr txBox="1">
            <a:spLocks noGrp="1"/>
          </p:cNvSpPr>
          <p:nvPr>
            <p:ph type="subTitle" idx="1"/>
          </p:nvPr>
        </p:nvSpPr>
        <p:spPr>
          <a:xfrm>
            <a:off x="1143000" y="2701523"/>
            <a:ext cx="6858000" cy="18996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
              <a:t>Ryan Cheng</a:t>
            </a:r>
            <a:br>
              <a:rPr lang="en"/>
            </a:br>
            <a:r>
              <a:rPr lang="en"/>
              <a:t>Joseph Folen</a:t>
            </a:r>
            <a:br>
              <a:rPr lang="en"/>
            </a:br>
            <a:r>
              <a:rPr lang="en"/>
              <a:t>Landon Reynolds</a:t>
            </a:r>
            <a:br>
              <a:rPr lang="en"/>
            </a:br>
            <a:r>
              <a:rPr lang="en"/>
              <a:t>Maxwell Thursby</a:t>
            </a:r>
            <a:br>
              <a:rPr lang="en"/>
            </a:br>
            <a:r>
              <a:rPr lang="en"/>
              <a:t>Blake Williams</a:t>
            </a:r>
            <a:br>
              <a:rPr lang="en"/>
            </a:br>
            <a:r>
              <a:rPr lang="en"/>
              <a:t>Kevin Zheng</a:t>
            </a:r>
            <a:endParaRPr/>
          </a:p>
        </p:txBody>
      </p:sp>
      <p:pic>
        <p:nvPicPr>
          <p:cNvPr id="317" name="Google Shape;317;p14"/>
          <p:cNvPicPr preferRelativeResize="0"/>
          <p:nvPr/>
        </p:nvPicPr>
        <p:blipFill>
          <a:blip r:embed="rId3">
            <a:alphaModFix/>
          </a:blip>
          <a:stretch>
            <a:fillRect/>
          </a:stretch>
        </p:blipFill>
        <p:spPr>
          <a:xfrm rot="706578">
            <a:off x="7725" y="3166850"/>
            <a:ext cx="1317775" cy="1976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15"/>
          <p:cNvSpPr txBox="1">
            <a:spLocks noGrp="1"/>
          </p:cNvSpPr>
          <p:nvPr>
            <p:ph type="body" idx="1"/>
          </p:nvPr>
        </p:nvSpPr>
        <p:spPr>
          <a:xfrm>
            <a:off x="464100" y="1369225"/>
            <a:ext cx="5835000" cy="3263400"/>
          </a:xfrm>
          <a:prstGeom prst="rect">
            <a:avLst/>
          </a:prstGeom>
        </p:spPr>
        <p:txBody>
          <a:bodyPr spcFirstLastPara="1" wrap="square" lIns="68575" tIns="34275" rIns="68575" bIns="34275" anchor="t" anchorCtr="0">
            <a:noAutofit/>
          </a:bodyPr>
          <a:lstStyle/>
          <a:p>
            <a:pPr marL="228600" lvl="0" indent="-349250" algn="l" rtl="0">
              <a:lnSpc>
                <a:spcPct val="100000"/>
              </a:lnSpc>
              <a:spcBef>
                <a:spcPts val="800"/>
              </a:spcBef>
              <a:spcAft>
                <a:spcPts val="0"/>
              </a:spcAft>
              <a:buSzPts val="1900"/>
              <a:buChar char="❏"/>
            </a:pPr>
            <a:r>
              <a:rPr lang="en" sz="1900"/>
              <a:t>With inspiration from the annual NASA Lunabotics Competition, we are working together with a team of mechanical engineers to produce a new rover from the ground up</a:t>
            </a:r>
            <a:endParaRPr sz="1900"/>
          </a:p>
          <a:p>
            <a:pPr marL="228600" lvl="0" indent="-349250" algn="l" rtl="0">
              <a:lnSpc>
                <a:spcPct val="100000"/>
              </a:lnSpc>
              <a:spcBef>
                <a:spcPts val="0"/>
              </a:spcBef>
              <a:spcAft>
                <a:spcPts val="0"/>
              </a:spcAft>
              <a:buSzPts val="1900"/>
              <a:buChar char="❏"/>
            </a:pPr>
            <a:r>
              <a:rPr lang="en" sz="1900"/>
              <a:t>Our goal for this project is to improve the software and prepare the robot for competition by the end of the year with testing happening throughout next semester</a:t>
            </a:r>
            <a:endParaRPr sz="1900"/>
          </a:p>
        </p:txBody>
      </p:sp>
      <p:sp>
        <p:nvSpPr>
          <p:cNvPr id="323" name="Google Shape;323;p15"/>
          <p:cNvSpPr txBox="1">
            <a:spLocks noGrp="1"/>
          </p:cNvSpPr>
          <p:nvPr>
            <p:ph type="title"/>
          </p:nvPr>
        </p:nvSpPr>
        <p:spPr>
          <a:xfrm>
            <a:off x="464100" y="5974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Abstract</a:t>
            </a:r>
            <a:endParaRPr/>
          </a:p>
        </p:txBody>
      </p:sp>
      <p:pic>
        <p:nvPicPr>
          <p:cNvPr id="324" name="Google Shape;324;p15"/>
          <p:cNvPicPr preferRelativeResize="0"/>
          <p:nvPr/>
        </p:nvPicPr>
        <p:blipFill>
          <a:blip r:embed="rId3">
            <a:alphaModFix/>
          </a:blip>
          <a:stretch>
            <a:fillRect/>
          </a:stretch>
        </p:blipFill>
        <p:spPr>
          <a:xfrm>
            <a:off x="6415749" y="560300"/>
            <a:ext cx="2246799" cy="2889500"/>
          </a:xfrm>
          <a:prstGeom prst="rect">
            <a:avLst/>
          </a:prstGeom>
          <a:noFill/>
          <a:ln w="28575" cap="flat" cmpd="sng">
            <a:solidFill>
              <a:schemeClr val="dk2"/>
            </a:solidFill>
            <a:prstDash val="solid"/>
            <a:round/>
            <a:headEnd type="none" w="sm" len="sm"/>
            <a:tailEnd type="none" w="sm" len="sm"/>
          </a:ln>
        </p:spPr>
      </p:pic>
      <p:pic>
        <p:nvPicPr>
          <p:cNvPr id="325" name="Google Shape;325;p15"/>
          <p:cNvPicPr preferRelativeResize="0"/>
          <p:nvPr/>
        </p:nvPicPr>
        <p:blipFill>
          <a:blip r:embed="rId4">
            <a:alphaModFix/>
          </a:blip>
          <a:stretch>
            <a:fillRect/>
          </a:stretch>
        </p:blipFill>
        <p:spPr>
          <a:xfrm>
            <a:off x="7168217" y="3741117"/>
            <a:ext cx="1876175" cy="1504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6"/>
          <p:cNvSpPr txBox="1">
            <a:spLocks noGrp="1"/>
          </p:cNvSpPr>
          <p:nvPr>
            <p:ph type="title"/>
          </p:nvPr>
        </p:nvSpPr>
        <p:spPr>
          <a:xfrm>
            <a:off x="464100" y="5974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Problem</a:t>
            </a:r>
            <a:endParaRPr/>
          </a:p>
        </p:txBody>
      </p:sp>
      <p:sp>
        <p:nvSpPr>
          <p:cNvPr id="331" name="Google Shape;331;p16"/>
          <p:cNvSpPr txBox="1">
            <a:spLocks noGrp="1"/>
          </p:cNvSpPr>
          <p:nvPr>
            <p:ph type="body" idx="1"/>
          </p:nvPr>
        </p:nvSpPr>
        <p:spPr>
          <a:xfrm>
            <a:off x="464100" y="1304875"/>
            <a:ext cx="4902600" cy="3416400"/>
          </a:xfrm>
          <a:prstGeom prst="rect">
            <a:avLst/>
          </a:prstGeom>
        </p:spPr>
        <p:txBody>
          <a:bodyPr spcFirstLastPara="1" wrap="square" lIns="68575" tIns="34275" rIns="68575" bIns="34275" anchor="t" anchorCtr="0">
            <a:normAutofit/>
          </a:bodyPr>
          <a:lstStyle/>
          <a:p>
            <a:pPr marL="228600" lvl="0" indent="-361950" algn="l" rtl="0">
              <a:lnSpc>
                <a:spcPct val="100000"/>
              </a:lnSpc>
              <a:spcBef>
                <a:spcPts val="800"/>
              </a:spcBef>
              <a:spcAft>
                <a:spcPts val="0"/>
              </a:spcAft>
              <a:buSzPts val="2100"/>
              <a:buChar char="❏"/>
            </a:pPr>
            <a:r>
              <a:rPr lang="en"/>
              <a:t>Unreliable communication system</a:t>
            </a:r>
            <a:endParaRPr>
              <a:solidFill>
                <a:srgbClr val="0000FF"/>
              </a:solidFill>
            </a:endParaRPr>
          </a:p>
          <a:p>
            <a:pPr marL="228600" lvl="0" indent="-361950" algn="l" rtl="0">
              <a:lnSpc>
                <a:spcPct val="100000"/>
              </a:lnSpc>
              <a:spcBef>
                <a:spcPts val="800"/>
              </a:spcBef>
              <a:spcAft>
                <a:spcPts val="0"/>
              </a:spcAft>
              <a:buSzPts val="2100"/>
              <a:buChar char="❏"/>
            </a:pPr>
            <a:r>
              <a:rPr lang="en"/>
              <a:t>Electromagnetic interference</a:t>
            </a:r>
            <a:endParaRPr/>
          </a:p>
          <a:p>
            <a:pPr marL="228600" lvl="0" indent="-361950" algn="l" rtl="0">
              <a:lnSpc>
                <a:spcPct val="100000"/>
              </a:lnSpc>
              <a:spcBef>
                <a:spcPts val="800"/>
              </a:spcBef>
              <a:spcAft>
                <a:spcPts val="0"/>
              </a:spcAft>
              <a:buSzPts val="2100"/>
              <a:buChar char="❏"/>
            </a:pPr>
            <a:r>
              <a:rPr lang="en"/>
              <a:t>Cumbersome robot testing</a:t>
            </a:r>
            <a:endParaRPr/>
          </a:p>
          <a:p>
            <a:pPr marL="228600" lvl="0" indent="-361950" algn="l" rtl="0">
              <a:lnSpc>
                <a:spcPct val="100000"/>
              </a:lnSpc>
              <a:spcBef>
                <a:spcPts val="800"/>
              </a:spcBef>
              <a:spcAft>
                <a:spcPts val="0"/>
              </a:spcAft>
              <a:buSzPts val="2100"/>
              <a:buChar char="❏"/>
            </a:pPr>
            <a:r>
              <a:rPr lang="en"/>
              <a:t>Unsatisfactory GUI</a:t>
            </a:r>
            <a:endParaRPr/>
          </a:p>
          <a:p>
            <a:pPr marL="228600" lvl="0" indent="-361950" algn="l" rtl="0">
              <a:lnSpc>
                <a:spcPct val="100000"/>
              </a:lnSpc>
              <a:spcBef>
                <a:spcPts val="800"/>
              </a:spcBef>
              <a:spcAft>
                <a:spcPts val="0"/>
              </a:spcAft>
              <a:buSzPts val="2100"/>
              <a:buChar char="❏"/>
            </a:pPr>
            <a:r>
              <a:rPr lang="en"/>
              <a:t>No additional cameras for arena awareness</a:t>
            </a:r>
            <a:endParaRPr/>
          </a:p>
        </p:txBody>
      </p:sp>
      <p:pic>
        <p:nvPicPr>
          <p:cNvPr id="332" name="Google Shape;332;p16"/>
          <p:cNvPicPr preferRelativeResize="0"/>
          <p:nvPr/>
        </p:nvPicPr>
        <p:blipFill>
          <a:blip r:embed="rId3">
            <a:alphaModFix/>
          </a:blip>
          <a:stretch>
            <a:fillRect/>
          </a:stretch>
        </p:blipFill>
        <p:spPr>
          <a:xfrm>
            <a:off x="4954075" y="743725"/>
            <a:ext cx="1900675" cy="1109000"/>
          </a:xfrm>
          <a:prstGeom prst="rect">
            <a:avLst/>
          </a:prstGeom>
          <a:noFill/>
          <a:ln w="38100" cap="flat" cmpd="sng">
            <a:solidFill>
              <a:schemeClr val="dk2"/>
            </a:solidFill>
            <a:prstDash val="solid"/>
            <a:round/>
            <a:headEnd type="none" w="sm" len="sm"/>
            <a:tailEnd type="none" w="sm" len="sm"/>
          </a:ln>
        </p:spPr>
      </p:pic>
      <p:pic>
        <p:nvPicPr>
          <p:cNvPr id="333" name="Google Shape;333;p16"/>
          <p:cNvPicPr preferRelativeResize="0"/>
          <p:nvPr/>
        </p:nvPicPr>
        <p:blipFill>
          <a:blip r:embed="rId4">
            <a:alphaModFix/>
          </a:blip>
          <a:stretch>
            <a:fillRect/>
          </a:stretch>
        </p:blipFill>
        <p:spPr>
          <a:xfrm>
            <a:off x="7299296" y="1082525"/>
            <a:ext cx="1604774" cy="2138949"/>
          </a:xfrm>
          <a:prstGeom prst="rect">
            <a:avLst/>
          </a:prstGeom>
          <a:noFill/>
          <a:ln w="38100" cap="flat" cmpd="sng">
            <a:solidFill>
              <a:schemeClr val="dk2"/>
            </a:solidFill>
            <a:prstDash val="solid"/>
            <a:round/>
            <a:headEnd type="none" w="sm" len="sm"/>
            <a:tailEnd type="none" w="sm" len="sm"/>
          </a:ln>
        </p:spPr>
      </p:pic>
      <p:sp>
        <p:nvSpPr>
          <p:cNvPr id="334" name="Google Shape;334;p16"/>
          <p:cNvSpPr txBox="1"/>
          <p:nvPr/>
        </p:nvSpPr>
        <p:spPr>
          <a:xfrm>
            <a:off x="5813400" y="3180050"/>
            <a:ext cx="1355100" cy="8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chemeClr val="dk1"/>
                </a:solidFill>
                <a:latin typeface="Black Ops One"/>
                <a:ea typeface="Black Ops One"/>
                <a:cs typeface="Black Ops One"/>
                <a:sym typeface="Black Ops One"/>
              </a:rPr>
              <a:t>heavy</a:t>
            </a:r>
            <a:endParaRPr sz="2100">
              <a:solidFill>
                <a:schemeClr val="dk1"/>
              </a:solidFill>
              <a:latin typeface="Black Ops One"/>
              <a:ea typeface="Black Ops One"/>
              <a:cs typeface="Black Ops One"/>
              <a:sym typeface="Black Ops One"/>
            </a:endParaRPr>
          </a:p>
        </p:txBody>
      </p:sp>
      <p:cxnSp>
        <p:nvCxnSpPr>
          <p:cNvPr id="335" name="Google Shape;335;p16"/>
          <p:cNvCxnSpPr>
            <a:stCxn id="334" idx="0"/>
          </p:cNvCxnSpPr>
          <p:nvPr/>
        </p:nvCxnSpPr>
        <p:spPr>
          <a:xfrm rot="10800000">
            <a:off x="6490950" y="2671850"/>
            <a:ext cx="0" cy="508200"/>
          </a:xfrm>
          <a:prstGeom prst="straightConnector1">
            <a:avLst/>
          </a:prstGeom>
          <a:noFill/>
          <a:ln w="28575" cap="flat" cmpd="sng">
            <a:solidFill>
              <a:schemeClr val="dk1"/>
            </a:solidFill>
            <a:prstDash val="solid"/>
            <a:round/>
            <a:headEnd type="none" w="med" len="med"/>
            <a:tailEnd type="none" w="med" len="med"/>
          </a:ln>
        </p:spPr>
      </p:cxnSp>
      <p:cxnSp>
        <p:nvCxnSpPr>
          <p:cNvPr id="336" name="Google Shape;336;p16"/>
          <p:cNvCxnSpPr/>
          <p:nvPr/>
        </p:nvCxnSpPr>
        <p:spPr>
          <a:xfrm>
            <a:off x="6490950" y="2671850"/>
            <a:ext cx="670200" cy="0"/>
          </a:xfrm>
          <a:prstGeom prst="straightConnector1">
            <a:avLst/>
          </a:prstGeom>
          <a:noFill/>
          <a:ln w="28575" cap="flat" cmpd="sng">
            <a:solidFill>
              <a:schemeClr val="dk1"/>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17"/>
          <p:cNvSpPr txBox="1">
            <a:spLocks noGrp="1"/>
          </p:cNvSpPr>
          <p:nvPr>
            <p:ph type="title"/>
          </p:nvPr>
        </p:nvSpPr>
        <p:spPr>
          <a:xfrm>
            <a:off x="464100" y="5974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Background</a:t>
            </a:r>
            <a:endParaRPr/>
          </a:p>
        </p:txBody>
      </p:sp>
      <p:sp>
        <p:nvSpPr>
          <p:cNvPr id="342" name="Google Shape;342;p17"/>
          <p:cNvSpPr txBox="1">
            <a:spLocks noGrp="1"/>
          </p:cNvSpPr>
          <p:nvPr>
            <p:ph type="body" idx="4294967295"/>
          </p:nvPr>
        </p:nvSpPr>
        <p:spPr>
          <a:xfrm>
            <a:off x="464100" y="1304875"/>
            <a:ext cx="6011400" cy="3416400"/>
          </a:xfrm>
          <a:prstGeom prst="rect">
            <a:avLst/>
          </a:prstGeom>
        </p:spPr>
        <p:txBody>
          <a:bodyPr spcFirstLastPara="1" wrap="square" lIns="68575" tIns="34275" rIns="68575" bIns="34275" anchor="t" anchorCtr="0">
            <a:normAutofit/>
          </a:bodyPr>
          <a:lstStyle/>
          <a:p>
            <a:pPr marL="0" lvl="0" indent="0" algn="l" rtl="0">
              <a:lnSpc>
                <a:spcPct val="100000"/>
              </a:lnSpc>
              <a:spcBef>
                <a:spcPts val="800"/>
              </a:spcBef>
              <a:spcAft>
                <a:spcPts val="0"/>
              </a:spcAft>
              <a:buNone/>
            </a:pPr>
            <a:r>
              <a:rPr lang="en" sz="1900"/>
              <a:t>Key Concepts </a:t>
            </a:r>
            <a:endParaRPr sz="1900"/>
          </a:p>
          <a:p>
            <a:pPr marL="228600" lvl="0" indent="-349250" algn="l" rtl="0">
              <a:lnSpc>
                <a:spcPct val="100000"/>
              </a:lnSpc>
              <a:spcBef>
                <a:spcPts val="800"/>
              </a:spcBef>
              <a:spcAft>
                <a:spcPts val="0"/>
              </a:spcAft>
              <a:buSzPts val="1900"/>
              <a:buChar char="❏"/>
            </a:pPr>
            <a:r>
              <a:rPr lang="en" sz="1900"/>
              <a:t>BP-1 (Simulant), ROS2 Galactic, Jetson Orin Nano, CAN Bus, Gazebo, GTKMM, ZED API, UDP</a:t>
            </a:r>
            <a:endParaRPr sz="1900"/>
          </a:p>
          <a:p>
            <a:pPr marL="0" lvl="0" indent="0" algn="l" rtl="0">
              <a:lnSpc>
                <a:spcPct val="100000"/>
              </a:lnSpc>
              <a:spcBef>
                <a:spcPts val="800"/>
              </a:spcBef>
              <a:spcAft>
                <a:spcPts val="0"/>
              </a:spcAft>
              <a:buNone/>
            </a:pPr>
            <a:r>
              <a:rPr lang="en" sz="1900"/>
              <a:t>Related Work</a:t>
            </a:r>
            <a:endParaRPr sz="1900"/>
          </a:p>
          <a:p>
            <a:pPr marL="228600" lvl="0" indent="-349250" algn="l" rtl="0">
              <a:lnSpc>
                <a:spcPct val="100000"/>
              </a:lnSpc>
              <a:spcBef>
                <a:spcPts val="800"/>
              </a:spcBef>
              <a:spcAft>
                <a:spcPts val="0"/>
              </a:spcAft>
              <a:buSzPts val="1900"/>
              <a:buChar char="❏"/>
            </a:pPr>
            <a:r>
              <a:rPr lang="en" sz="1900"/>
              <a:t>Previous years’ robots</a:t>
            </a:r>
            <a:endParaRPr sz="1900"/>
          </a:p>
          <a:p>
            <a:pPr marL="914400" lvl="0" indent="-349250" algn="l" rtl="0">
              <a:lnSpc>
                <a:spcPct val="100000"/>
              </a:lnSpc>
              <a:spcBef>
                <a:spcPts val="0"/>
              </a:spcBef>
              <a:spcAft>
                <a:spcPts val="0"/>
              </a:spcAft>
              <a:buSzPts val="1900"/>
              <a:buChar char="❏"/>
            </a:pPr>
            <a:r>
              <a:rPr lang="en" sz="1900"/>
              <a:t>Skinny</a:t>
            </a:r>
            <a:endParaRPr sz="1900"/>
          </a:p>
          <a:p>
            <a:pPr marL="914400" lvl="0" indent="-349250" algn="l" rtl="0">
              <a:lnSpc>
                <a:spcPct val="100000"/>
              </a:lnSpc>
              <a:spcBef>
                <a:spcPts val="0"/>
              </a:spcBef>
              <a:spcAft>
                <a:spcPts val="0"/>
              </a:spcAft>
              <a:buSzPts val="1900"/>
              <a:buChar char="❏"/>
            </a:pPr>
            <a:r>
              <a:rPr lang="en" sz="1900"/>
              <a:t>Spinner</a:t>
            </a:r>
            <a:endParaRPr sz="1900"/>
          </a:p>
          <a:p>
            <a:pPr marL="914400" lvl="0" indent="-349250" algn="l" rtl="0">
              <a:lnSpc>
                <a:spcPct val="100000"/>
              </a:lnSpc>
              <a:spcBef>
                <a:spcPts val="0"/>
              </a:spcBef>
              <a:spcAft>
                <a:spcPts val="0"/>
              </a:spcAft>
              <a:buSzPts val="1900"/>
              <a:buChar char="❏"/>
            </a:pPr>
            <a:r>
              <a:rPr lang="en" sz="1900"/>
              <a:t>Scoop</a:t>
            </a:r>
            <a:endParaRPr sz="1900"/>
          </a:p>
          <a:p>
            <a:pPr marL="914400" lvl="0" indent="-349250" algn="l" rtl="0">
              <a:lnSpc>
                <a:spcPct val="100000"/>
              </a:lnSpc>
              <a:spcBef>
                <a:spcPts val="0"/>
              </a:spcBef>
              <a:spcAft>
                <a:spcPts val="0"/>
              </a:spcAft>
              <a:buSzPts val="1900"/>
              <a:buChar char="❏"/>
            </a:pPr>
            <a:r>
              <a:rPr lang="en" sz="1900"/>
              <a:t>Shovel</a:t>
            </a:r>
            <a:endParaRPr sz="1900"/>
          </a:p>
        </p:txBody>
      </p:sp>
      <p:pic>
        <p:nvPicPr>
          <p:cNvPr id="343" name="Google Shape;343;p17"/>
          <p:cNvPicPr preferRelativeResize="0"/>
          <p:nvPr/>
        </p:nvPicPr>
        <p:blipFill>
          <a:blip r:embed="rId3">
            <a:alphaModFix/>
          </a:blip>
          <a:stretch>
            <a:fillRect/>
          </a:stretch>
        </p:blipFill>
        <p:spPr>
          <a:xfrm>
            <a:off x="6527350" y="1871075"/>
            <a:ext cx="2365826" cy="1570775"/>
          </a:xfrm>
          <a:prstGeom prst="rect">
            <a:avLst/>
          </a:prstGeom>
          <a:noFill/>
          <a:ln w="28575" cap="flat" cmpd="sng">
            <a:solidFill>
              <a:schemeClr val="dk2"/>
            </a:solidFill>
            <a:prstDash val="solid"/>
            <a:round/>
            <a:headEnd type="none" w="sm" len="sm"/>
            <a:tailEnd type="none" w="sm" len="sm"/>
          </a:ln>
        </p:spPr>
      </p:pic>
      <p:pic>
        <p:nvPicPr>
          <p:cNvPr id="344" name="Google Shape;344;p17"/>
          <p:cNvPicPr preferRelativeResize="0"/>
          <p:nvPr/>
        </p:nvPicPr>
        <p:blipFill>
          <a:blip r:embed="rId4">
            <a:alphaModFix/>
          </a:blip>
          <a:stretch>
            <a:fillRect/>
          </a:stretch>
        </p:blipFill>
        <p:spPr>
          <a:xfrm>
            <a:off x="4225875" y="3067601"/>
            <a:ext cx="1938775" cy="1938775"/>
          </a:xfrm>
          <a:prstGeom prst="rect">
            <a:avLst/>
          </a:prstGeom>
          <a:noFill/>
          <a:ln w="28575" cap="flat" cmpd="sng">
            <a:solidFill>
              <a:schemeClr val="dk2"/>
            </a:solidFill>
            <a:prstDash val="solid"/>
            <a:round/>
            <a:headEnd type="none" w="sm" len="sm"/>
            <a:tailEnd type="none" w="sm" len="sm"/>
          </a:ln>
        </p:spPr>
      </p:pic>
      <p:pic>
        <p:nvPicPr>
          <p:cNvPr id="345" name="Google Shape;345;p17"/>
          <p:cNvPicPr preferRelativeResize="0"/>
          <p:nvPr/>
        </p:nvPicPr>
        <p:blipFill>
          <a:blip r:embed="rId5">
            <a:alphaModFix/>
          </a:blip>
          <a:stretch>
            <a:fillRect/>
          </a:stretch>
        </p:blipFill>
        <p:spPr>
          <a:xfrm>
            <a:off x="6902550" y="412634"/>
            <a:ext cx="1938775" cy="1102889"/>
          </a:xfrm>
          <a:prstGeom prst="rect">
            <a:avLst/>
          </a:prstGeom>
          <a:noFill/>
          <a:ln w="28575" cap="flat" cmpd="sng">
            <a:solidFill>
              <a:schemeClr val="dk2"/>
            </a:solidFill>
            <a:prstDash val="solid"/>
            <a:round/>
            <a:headEnd type="none" w="sm" len="sm"/>
            <a:tailEnd type="none" w="sm" len="sm"/>
          </a:ln>
        </p:spPr>
      </p:pic>
      <p:pic>
        <p:nvPicPr>
          <p:cNvPr id="346" name="Google Shape;346;p17"/>
          <p:cNvPicPr preferRelativeResize="0"/>
          <p:nvPr/>
        </p:nvPicPr>
        <p:blipFill>
          <a:blip r:embed="rId6">
            <a:alphaModFix/>
          </a:blip>
          <a:stretch>
            <a:fillRect/>
          </a:stretch>
        </p:blipFill>
        <p:spPr>
          <a:xfrm>
            <a:off x="4864844" y="314157"/>
            <a:ext cx="1299800" cy="1299825"/>
          </a:xfrm>
          <a:prstGeom prst="rect">
            <a:avLst/>
          </a:prstGeom>
          <a:noFill/>
          <a:ln w="28575" cap="flat" cmpd="sng">
            <a:solidFill>
              <a:schemeClr val="dk2"/>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pic>
        <p:nvPicPr>
          <p:cNvPr id="351" name="Google Shape;351;p18"/>
          <p:cNvPicPr preferRelativeResize="0"/>
          <p:nvPr/>
        </p:nvPicPr>
        <p:blipFill>
          <a:blip r:embed="rId3">
            <a:alphaModFix/>
          </a:blip>
          <a:stretch>
            <a:fillRect/>
          </a:stretch>
        </p:blipFill>
        <p:spPr>
          <a:xfrm>
            <a:off x="4119300" y="2668150"/>
            <a:ext cx="2243576" cy="2243576"/>
          </a:xfrm>
          <a:prstGeom prst="rect">
            <a:avLst/>
          </a:prstGeom>
          <a:noFill/>
          <a:ln w="28575" cap="flat" cmpd="sng">
            <a:solidFill>
              <a:schemeClr val="dk2"/>
            </a:solidFill>
            <a:prstDash val="solid"/>
            <a:round/>
            <a:headEnd type="none" w="sm" len="sm"/>
            <a:tailEnd type="none" w="sm" len="sm"/>
          </a:ln>
        </p:spPr>
      </p:pic>
      <p:sp>
        <p:nvSpPr>
          <p:cNvPr id="352" name="Google Shape;352;p18"/>
          <p:cNvSpPr txBox="1">
            <a:spLocks noGrp="1"/>
          </p:cNvSpPr>
          <p:nvPr>
            <p:ph type="body" idx="1"/>
          </p:nvPr>
        </p:nvSpPr>
        <p:spPr>
          <a:xfrm>
            <a:off x="464100" y="1369225"/>
            <a:ext cx="3655200" cy="3263400"/>
          </a:xfrm>
          <a:prstGeom prst="rect">
            <a:avLst/>
          </a:prstGeom>
        </p:spPr>
        <p:txBody>
          <a:bodyPr spcFirstLastPara="1" wrap="square" lIns="68575" tIns="34275" rIns="68575" bIns="34275" anchor="t" anchorCtr="0">
            <a:normAutofit/>
          </a:bodyPr>
          <a:lstStyle/>
          <a:p>
            <a:pPr marL="228600" lvl="0" indent="-317500" algn="l" rtl="0">
              <a:spcBef>
                <a:spcPts val="800"/>
              </a:spcBef>
              <a:spcAft>
                <a:spcPts val="0"/>
              </a:spcAft>
              <a:buSzPts val="1400"/>
              <a:buChar char="❏"/>
            </a:pPr>
            <a:r>
              <a:rPr lang="en"/>
              <a:t>Fully autonomous but can be controlled (WiFi)</a:t>
            </a:r>
            <a:endParaRPr/>
          </a:p>
          <a:p>
            <a:pPr marL="228600" lvl="0" indent="-317500" algn="l" rtl="0">
              <a:spcBef>
                <a:spcPts val="800"/>
              </a:spcBef>
              <a:spcAft>
                <a:spcPts val="0"/>
              </a:spcAft>
              <a:buSzPts val="1400"/>
              <a:buChar char="❏"/>
            </a:pPr>
            <a:r>
              <a:rPr lang="en"/>
              <a:t>Camera feed for navigation</a:t>
            </a:r>
            <a:endParaRPr/>
          </a:p>
          <a:p>
            <a:pPr marL="228600" lvl="0" indent="-317500" algn="l" rtl="0">
              <a:spcBef>
                <a:spcPts val="800"/>
              </a:spcBef>
              <a:spcAft>
                <a:spcPts val="0"/>
              </a:spcAft>
              <a:buSzPts val="1400"/>
              <a:buChar char="❏"/>
            </a:pPr>
            <a:r>
              <a:rPr lang="en"/>
              <a:t>Driver can take control using the joystick</a:t>
            </a:r>
            <a:endParaRPr/>
          </a:p>
        </p:txBody>
      </p:sp>
      <p:sp>
        <p:nvSpPr>
          <p:cNvPr id="353" name="Google Shape;353;p18"/>
          <p:cNvSpPr txBox="1">
            <a:spLocks noGrp="1"/>
          </p:cNvSpPr>
          <p:nvPr>
            <p:ph type="title"/>
          </p:nvPr>
        </p:nvSpPr>
        <p:spPr>
          <a:xfrm>
            <a:off x="464100" y="5974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Cases</a:t>
            </a:r>
            <a:endParaRPr/>
          </a:p>
        </p:txBody>
      </p:sp>
      <p:pic>
        <p:nvPicPr>
          <p:cNvPr id="354" name="Google Shape;354;p18"/>
          <p:cNvPicPr preferRelativeResize="0"/>
          <p:nvPr/>
        </p:nvPicPr>
        <p:blipFill rotWithShape="1">
          <a:blip r:embed="rId4">
            <a:alphaModFix/>
          </a:blip>
          <a:srcRect b="17464"/>
          <a:stretch/>
        </p:blipFill>
        <p:spPr>
          <a:xfrm>
            <a:off x="3877350" y="252250"/>
            <a:ext cx="5266646" cy="3260284"/>
          </a:xfrm>
          <a:prstGeom prst="rect">
            <a:avLst/>
          </a:prstGeom>
          <a:noFill/>
          <a:ln>
            <a:noFill/>
          </a:ln>
        </p:spPr>
      </p:pic>
      <p:pic>
        <p:nvPicPr>
          <p:cNvPr id="355" name="Google Shape;355;p18"/>
          <p:cNvPicPr preferRelativeResize="0"/>
          <p:nvPr/>
        </p:nvPicPr>
        <p:blipFill>
          <a:blip r:embed="rId5">
            <a:alphaModFix/>
          </a:blip>
          <a:stretch>
            <a:fillRect/>
          </a:stretch>
        </p:blipFill>
        <p:spPr>
          <a:xfrm>
            <a:off x="6763950" y="3659000"/>
            <a:ext cx="2742699" cy="15448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9"/>
          <p:cNvSpPr txBox="1">
            <a:spLocks noGrp="1"/>
          </p:cNvSpPr>
          <p:nvPr>
            <p:ph type="body" idx="1"/>
          </p:nvPr>
        </p:nvSpPr>
        <p:spPr>
          <a:xfrm>
            <a:off x="464100" y="1369225"/>
            <a:ext cx="8051400" cy="3263400"/>
          </a:xfrm>
          <a:prstGeom prst="rect">
            <a:avLst/>
          </a:prstGeom>
        </p:spPr>
        <p:txBody>
          <a:bodyPr spcFirstLastPara="1" wrap="square" lIns="68575" tIns="34275" rIns="68575" bIns="34275" anchor="t" anchorCtr="0">
            <a:normAutofit lnSpcReduction="10000"/>
          </a:bodyPr>
          <a:lstStyle/>
          <a:p>
            <a:pPr marL="228600" lvl="0" indent="-317500" algn="l" rtl="0">
              <a:spcBef>
                <a:spcPts val="800"/>
              </a:spcBef>
              <a:spcAft>
                <a:spcPts val="0"/>
              </a:spcAft>
              <a:buSzPts val="1400"/>
              <a:buChar char="❏"/>
            </a:pPr>
            <a:r>
              <a:rPr lang="en"/>
              <a:t>Robot dimensions, maximum mass, and navigation</a:t>
            </a:r>
            <a:endParaRPr/>
          </a:p>
          <a:p>
            <a:pPr marL="228600" lvl="0" indent="-317500" algn="l" rtl="0">
              <a:spcBef>
                <a:spcPts val="0"/>
              </a:spcBef>
              <a:spcAft>
                <a:spcPts val="0"/>
              </a:spcAft>
              <a:buSzPts val="1400"/>
              <a:buChar char="❏"/>
            </a:pPr>
            <a:r>
              <a:rPr lang="en"/>
              <a:t>The robot should be autonomous to help gain extra points</a:t>
            </a:r>
            <a:endParaRPr/>
          </a:p>
          <a:p>
            <a:pPr marL="228600" lvl="0" indent="-317500" algn="l" rtl="0">
              <a:spcBef>
                <a:spcPts val="0"/>
              </a:spcBef>
              <a:spcAft>
                <a:spcPts val="0"/>
              </a:spcAft>
              <a:buSzPts val="1400"/>
              <a:buChar char="❏"/>
            </a:pPr>
            <a:r>
              <a:rPr lang="en"/>
              <a:t>The robot needs to have a bucket to pick up piles of dirt</a:t>
            </a:r>
            <a:endParaRPr/>
          </a:p>
          <a:p>
            <a:pPr marL="228600" lvl="0" indent="-317500" algn="l" rtl="0">
              <a:spcBef>
                <a:spcPts val="0"/>
              </a:spcBef>
              <a:spcAft>
                <a:spcPts val="0"/>
              </a:spcAft>
              <a:buSzPts val="1400"/>
              <a:buChar char="❏"/>
            </a:pPr>
            <a:r>
              <a:rPr lang="en"/>
              <a:t>The robot must avoid any obstacles during testing and the competition</a:t>
            </a:r>
            <a:endParaRPr/>
          </a:p>
          <a:p>
            <a:pPr marL="228600" lvl="0" indent="-317500" algn="l" rtl="0">
              <a:spcBef>
                <a:spcPts val="0"/>
              </a:spcBef>
              <a:spcAft>
                <a:spcPts val="0"/>
              </a:spcAft>
              <a:buSzPts val="1400"/>
              <a:buChar char="❏"/>
            </a:pPr>
            <a:r>
              <a:rPr lang="en"/>
              <a:t>Joystick that allows basic driving controls and bucket movement</a:t>
            </a:r>
            <a:endParaRPr/>
          </a:p>
          <a:p>
            <a:pPr marL="228600" lvl="0" indent="-317500" algn="l" rtl="0">
              <a:spcBef>
                <a:spcPts val="0"/>
              </a:spcBef>
              <a:spcAft>
                <a:spcPts val="0"/>
              </a:spcAft>
              <a:buSzPts val="1400"/>
              <a:buChar char="❏"/>
            </a:pPr>
            <a:r>
              <a:rPr lang="en"/>
              <a:t>Runtime requirement that the robot must         achieve during the competition and testing</a:t>
            </a:r>
            <a:endParaRPr/>
          </a:p>
        </p:txBody>
      </p:sp>
      <p:sp>
        <p:nvSpPr>
          <p:cNvPr id="361" name="Google Shape;361;p19"/>
          <p:cNvSpPr txBox="1">
            <a:spLocks noGrp="1"/>
          </p:cNvSpPr>
          <p:nvPr>
            <p:ph type="title"/>
          </p:nvPr>
        </p:nvSpPr>
        <p:spPr>
          <a:xfrm>
            <a:off x="464100" y="5974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Requirements</a:t>
            </a:r>
            <a:endParaRPr/>
          </a:p>
        </p:txBody>
      </p:sp>
      <p:pic>
        <p:nvPicPr>
          <p:cNvPr id="362" name="Google Shape;362;p19"/>
          <p:cNvPicPr preferRelativeResize="0"/>
          <p:nvPr/>
        </p:nvPicPr>
        <p:blipFill>
          <a:blip r:embed="rId3">
            <a:alphaModFix/>
          </a:blip>
          <a:stretch>
            <a:fillRect/>
          </a:stretch>
        </p:blipFill>
        <p:spPr>
          <a:xfrm>
            <a:off x="7846500" y="292575"/>
            <a:ext cx="1251025" cy="1024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20"/>
          <p:cNvSpPr txBox="1">
            <a:spLocks noGrp="1"/>
          </p:cNvSpPr>
          <p:nvPr>
            <p:ph type="body" idx="1"/>
          </p:nvPr>
        </p:nvSpPr>
        <p:spPr>
          <a:xfrm>
            <a:off x="812350" y="1170125"/>
            <a:ext cx="8089200" cy="3844800"/>
          </a:xfrm>
          <a:prstGeom prst="rect">
            <a:avLst/>
          </a:prstGeom>
        </p:spPr>
        <p:txBody>
          <a:bodyPr spcFirstLastPara="1" wrap="square" lIns="68575" tIns="34275" rIns="68575" bIns="34275" anchor="t" anchorCtr="0">
            <a:normAutofit/>
          </a:bodyPr>
          <a:lstStyle/>
          <a:p>
            <a:pPr marL="91440" lvl="0" indent="-88900" algn="l" rtl="0">
              <a:spcBef>
                <a:spcPts val="800"/>
              </a:spcBef>
              <a:spcAft>
                <a:spcPts val="0"/>
              </a:spcAft>
              <a:buSzPts val="1400"/>
              <a:buChar char="❏"/>
            </a:pPr>
            <a:r>
              <a:rPr lang="en"/>
              <a:t>Simulation Group Timeline</a:t>
            </a:r>
            <a:endParaRPr/>
          </a:p>
          <a:p>
            <a:pPr marL="914400" lvl="1" indent="-317500" algn="l" rtl="0">
              <a:spcBef>
                <a:spcPts val="0"/>
              </a:spcBef>
              <a:spcAft>
                <a:spcPts val="0"/>
              </a:spcAft>
              <a:buSzPts val="1400"/>
              <a:buChar char="❏"/>
            </a:pPr>
            <a:r>
              <a:rPr lang="en"/>
              <a:t>Understand the simulation software - </a:t>
            </a:r>
            <a:r>
              <a:rPr lang="en" sz="1229"/>
              <a:t>1 wk</a:t>
            </a:r>
            <a:endParaRPr sz="1229"/>
          </a:p>
          <a:p>
            <a:pPr marL="914400" lvl="1" indent="-317500" algn="l" rtl="0">
              <a:spcBef>
                <a:spcPts val="0"/>
              </a:spcBef>
              <a:spcAft>
                <a:spcPts val="0"/>
              </a:spcAft>
              <a:buSzPts val="1400"/>
              <a:buChar char="❏"/>
            </a:pPr>
            <a:r>
              <a:rPr lang="en"/>
              <a:t>Get UARK testbed measurement and development - </a:t>
            </a:r>
            <a:r>
              <a:rPr lang="en" sz="1300"/>
              <a:t>2 wk</a:t>
            </a:r>
            <a:endParaRPr sz="1300"/>
          </a:p>
          <a:p>
            <a:pPr marL="914400" lvl="1" indent="-317500" algn="l" rtl="0">
              <a:spcBef>
                <a:spcPts val="0"/>
              </a:spcBef>
              <a:spcAft>
                <a:spcPts val="0"/>
              </a:spcAft>
              <a:buSzPts val="1400"/>
              <a:buChar char="❏"/>
            </a:pPr>
            <a:r>
              <a:rPr lang="en"/>
              <a:t>UCF and NASA testbed development - </a:t>
            </a:r>
            <a:r>
              <a:rPr lang="en" sz="1300"/>
              <a:t>6 wk</a:t>
            </a:r>
            <a:endParaRPr sz="1300"/>
          </a:p>
          <a:p>
            <a:pPr marL="91440" lvl="0" indent="-88900" algn="l" rtl="0">
              <a:spcBef>
                <a:spcPts val="0"/>
              </a:spcBef>
              <a:spcAft>
                <a:spcPts val="0"/>
              </a:spcAft>
              <a:buSzPts val="1400"/>
              <a:buChar char="❏"/>
            </a:pPr>
            <a:r>
              <a:rPr lang="en"/>
              <a:t>Camera Bandwidth/Reliability Group Timeline</a:t>
            </a:r>
            <a:endParaRPr/>
          </a:p>
          <a:p>
            <a:pPr marL="914400" lvl="1" indent="-317500" algn="l" rtl="0">
              <a:spcBef>
                <a:spcPts val="0"/>
              </a:spcBef>
              <a:spcAft>
                <a:spcPts val="0"/>
              </a:spcAft>
              <a:buSzPts val="1400"/>
              <a:buChar char="❏"/>
            </a:pPr>
            <a:r>
              <a:rPr lang="en"/>
              <a:t>ROS2 documentation and tutorials overview - </a:t>
            </a:r>
            <a:r>
              <a:rPr lang="en" sz="1300"/>
              <a:t>6 wk</a:t>
            </a:r>
            <a:endParaRPr sz="1300"/>
          </a:p>
          <a:p>
            <a:pPr marL="914400" lvl="1" indent="-317500" algn="l" rtl="0">
              <a:spcBef>
                <a:spcPts val="0"/>
              </a:spcBef>
              <a:spcAft>
                <a:spcPts val="0"/>
              </a:spcAft>
              <a:buSzPts val="1400"/>
              <a:buChar char="❏"/>
            </a:pPr>
            <a:r>
              <a:rPr lang="en"/>
              <a:t>New protocols and revise networking code - </a:t>
            </a:r>
            <a:r>
              <a:rPr lang="en" sz="1300"/>
              <a:t>6 wk</a:t>
            </a:r>
            <a:endParaRPr sz="1300"/>
          </a:p>
          <a:p>
            <a:pPr marL="914400" lvl="1" indent="-317500" algn="l" rtl="0">
              <a:spcBef>
                <a:spcPts val="0"/>
              </a:spcBef>
              <a:spcAft>
                <a:spcPts val="0"/>
              </a:spcAft>
              <a:buSzPts val="1400"/>
              <a:buChar char="❏"/>
            </a:pPr>
            <a:r>
              <a:rPr lang="en"/>
              <a:t>Testing and Refactor Networking Code - </a:t>
            </a:r>
            <a:r>
              <a:rPr lang="en" sz="1300"/>
              <a:t>4 wk</a:t>
            </a:r>
            <a:endParaRPr sz="1300"/>
          </a:p>
          <a:p>
            <a:pPr marL="91440" lvl="0" indent="-88900" algn="l" rtl="0">
              <a:spcBef>
                <a:spcPts val="0"/>
              </a:spcBef>
              <a:spcAft>
                <a:spcPts val="0"/>
              </a:spcAft>
              <a:buSzPts val="1400"/>
              <a:buChar char="❏"/>
            </a:pPr>
            <a:r>
              <a:rPr lang="en"/>
              <a:t>Graphic User Interface Group Timeline</a:t>
            </a:r>
            <a:endParaRPr/>
          </a:p>
          <a:p>
            <a:pPr marL="914400" lvl="1" indent="-317500" algn="l" rtl="0">
              <a:spcBef>
                <a:spcPts val="0"/>
              </a:spcBef>
              <a:spcAft>
                <a:spcPts val="0"/>
              </a:spcAft>
              <a:buSzPts val="1400"/>
              <a:buChar char="❏"/>
            </a:pPr>
            <a:r>
              <a:rPr lang="en"/>
              <a:t>GTKMM documentation overview - </a:t>
            </a:r>
            <a:r>
              <a:rPr lang="en" sz="1300"/>
              <a:t>1 wk</a:t>
            </a:r>
            <a:endParaRPr sz="1300"/>
          </a:p>
          <a:p>
            <a:pPr marL="914400" lvl="1" indent="-317500" algn="l" rtl="0">
              <a:spcBef>
                <a:spcPts val="0"/>
              </a:spcBef>
              <a:spcAft>
                <a:spcPts val="0"/>
              </a:spcAft>
              <a:buSzPts val="1400"/>
              <a:buChar char="❏"/>
            </a:pPr>
            <a:r>
              <a:rPr lang="en"/>
              <a:t>Current GUI modifications - </a:t>
            </a:r>
            <a:r>
              <a:rPr lang="en" sz="1300"/>
              <a:t>2 wk</a:t>
            </a:r>
            <a:endParaRPr sz="1300"/>
          </a:p>
          <a:p>
            <a:pPr marL="914400" lvl="1" indent="-317500" algn="l" rtl="0">
              <a:spcBef>
                <a:spcPts val="0"/>
              </a:spcBef>
              <a:spcAft>
                <a:spcPts val="0"/>
              </a:spcAft>
              <a:buSzPts val="1400"/>
              <a:buChar char="❏"/>
            </a:pPr>
            <a:r>
              <a:rPr lang="en"/>
              <a:t>Motor and primary camera GUI implementation -</a:t>
            </a:r>
            <a:r>
              <a:rPr lang="en" sz="1300"/>
              <a:t> 2 wk</a:t>
            </a:r>
            <a:endParaRPr sz="1300"/>
          </a:p>
          <a:p>
            <a:pPr marL="914400" lvl="1" indent="-317500" algn="l" rtl="0">
              <a:spcBef>
                <a:spcPts val="0"/>
              </a:spcBef>
              <a:spcAft>
                <a:spcPts val="0"/>
              </a:spcAft>
              <a:buSzPts val="1400"/>
              <a:buChar char="❏"/>
            </a:pPr>
            <a:r>
              <a:rPr lang="en"/>
              <a:t>Back up camera, arena camera, and mini map GUI implementation - </a:t>
            </a:r>
            <a:r>
              <a:rPr lang="en" sz="1300"/>
              <a:t>6 wk</a:t>
            </a:r>
            <a:endParaRPr sz="1300"/>
          </a:p>
        </p:txBody>
      </p:sp>
      <p:sp>
        <p:nvSpPr>
          <p:cNvPr id="368" name="Google Shape;368;p20"/>
          <p:cNvSpPr txBox="1">
            <a:spLocks noGrp="1"/>
          </p:cNvSpPr>
          <p:nvPr>
            <p:ph type="title"/>
          </p:nvPr>
        </p:nvSpPr>
        <p:spPr>
          <a:xfrm>
            <a:off x="464100" y="5974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pic>
        <p:nvPicPr>
          <p:cNvPr id="369" name="Google Shape;369;p20"/>
          <p:cNvPicPr preferRelativeResize="0"/>
          <p:nvPr/>
        </p:nvPicPr>
        <p:blipFill rotWithShape="1">
          <a:blip r:embed="rId3">
            <a:alphaModFix/>
          </a:blip>
          <a:srcRect l="367" r="377"/>
          <a:stretch/>
        </p:blipFill>
        <p:spPr>
          <a:xfrm>
            <a:off x="7899475" y="337101"/>
            <a:ext cx="1085225" cy="1093337"/>
          </a:xfrm>
          <a:prstGeom prst="rect">
            <a:avLst/>
          </a:prstGeom>
          <a:noFill/>
          <a:ln>
            <a:noFill/>
          </a:ln>
        </p:spPr>
      </p:pic>
      <p:pic>
        <p:nvPicPr>
          <p:cNvPr id="370" name="Google Shape;370;p20"/>
          <p:cNvPicPr preferRelativeResize="0"/>
          <p:nvPr/>
        </p:nvPicPr>
        <p:blipFill>
          <a:blip r:embed="rId4">
            <a:alphaModFix/>
          </a:blip>
          <a:stretch>
            <a:fillRect/>
          </a:stretch>
        </p:blipFill>
        <p:spPr>
          <a:xfrm>
            <a:off x="-12" y="4078600"/>
            <a:ext cx="1463050" cy="1180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1"/>
          <p:cNvSpPr txBox="1">
            <a:spLocks noGrp="1"/>
          </p:cNvSpPr>
          <p:nvPr>
            <p:ph type="body" idx="1"/>
          </p:nvPr>
        </p:nvSpPr>
        <p:spPr>
          <a:xfrm>
            <a:off x="464100" y="1369225"/>
            <a:ext cx="8051400" cy="3263400"/>
          </a:xfrm>
          <a:prstGeom prst="rect">
            <a:avLst/>
          </a:prstGeom>
        </p:spPr>
        <p:txBody>
          <a:bodyPr spcFirstLastPara="1" wrap="square" lIns="68575" tIns="34275" rIns="68575" bIns="34275" anchor="t" anchorCtr="0">
            <a:noAutofit/>
          </a:bodyPr>
          <a:lstStyle/>
          <a:p>
            <a:pPr marL="0" lvl="0" indent="0" algn="l" rtl="0">
              <a:lnSpc>
                <a:spcPct val="115000"/>
              </a:lnSpc>
              <a:spcBef>
                <a:spcPts val="0"/>
              </a:spcBef>
              <a:spcAft>
                <a:spcPts val="0"/>
              </a:spcAft>
              <a:buNone/>
            </a:pPr>
            <a:r>
              <a:rPr lang="en" sz="1800"/>
              <a:t>Razorbotz. (2024). </a:t>
            </a:r>
            <a:r>
              <a:rPr lang="en" sz="1800" i="1"/>
              <a:t>communication_node.cpp.</a:t>
            </a:r>
            <a:r>
              <a:rPr lang="en" sz="1800"/>
              <a:t> </a:t>
            </a:r>
            <a:endParaRPr sz="1800"/>
          </a:p>
          <a:p>
            <a:pPr marL="457200" lvl="0" indent="-342900" algn="l" rtl="0">
              <a:lnSpc>
                <a:spcPct val="115000"/>
              </a:lnSpc>
              <a:spcBef>
                <a:spcPts val="600"/>
              </a:spcBef>
              <a:spcAft>
                <a:spcPts val="0"/>
              </a:spcAft>
              <a:buSzPts val="1800"/>
              <a:buChar char="❏"/>
            </a:pPr>
            <a:r>
              <a:rPr lang="en" sz="1800"/>
              <a:t>https://github.com/Razorbotz/ROS2/blob/master/shovel/src/communication/src/communication_node.cpp </a:t>
            </a:r>
            <a:endParaRPr sz="1800"/>
          </a:p>
          <a:p>
            <a:pPr marL="0" lvl="0" indent="0" algn="l" rtl="0">
              <a:lnSpc>
                <a:spcPct val="115000"/>
              </a:lnSpc>
              <a:spcBef>
                <a:spcPts val="600"/>
              </a:spcBef>
              <a:spcAft>
                <a:spcPts val="0"/>
              </a:spcAft>
              <a:buNone/>
            </a:pPr>
            <a:r>
              <a:rPr lang="en" sz="1800"/>
              <a:t>Open Robotics. (2024). </a:t>
            </a:r>
            <a:r>
              <a:rPr lang="en" sz="1800" i="1"/>
              <a:t>ROS 2 Documentation.</a:t>
            </a:r>
            <a:r>
              <a:rPr lang="en" sz="1800"/>
              <a:t> </a:t>
            </a:r>
            <a:endParaRPr sz="1800"/>
          </a:p>
          <a:p>
            <a:pPr marL="457200" lvl="0" indent="-342900" algn="l" rtl="0">
              <a:lnSpc>
                <a:spcPct val="115000"/>
              </a:lnSpc>
              <a:spcBef>
                <a:spcPts val="600"/>
              </a:spcBef>
              <a:spcAft>
                <a:spcPts val="0"/>
              </a:spcAft>
              <a:buSzPts val="1800"/>
              <a:buChar char="❏"/>
            </a:pPr>
            <a:r>
              <a:rPr lang="en" sz="1800"/>
              <a:t>https://docs.ros.org/en/galactic/index.html </a:t>
            </a:r>
            <a:endParaRPr sz="1800"/>
          </a:p>
          <a:p>
            <a:pPr marL="0" lvl="0" indent="0" algn="l" rtl="0">
              <a:lnSpc>
                <a:spcPct val="115000"/>
              </a:lnSpc>
              <a:spcBef>
                <a:spcPts val="600"/>
              </a:spcBef>
              <a:spcAft>
                <a:spcPts val="0"/>
              </a:spcAft>
              <a:buNone/>
            </a:pPr>
            <a:r>
              <a:rPr lang="en" sz="1800"/>
              <a:t>Open Robotics. (2024). </a:t>
            </a:r>
            <a:r>
              <a:rPr lang="en" sz="1800" i="1"/>
              <a:t>Simulation.</a:t>
            </a:r>
            <a:r>
              <a:rPr lang="en" sz="1800"/>
              <a:t> </a:t>
            </a:r>
            <a:endParaRPr sz="1800"/>
          </a:p>
          <a:p>
            <a:pPr marL="457200" lvl="0" indent="-342900" algn="l" rtl="0">
              <a:lnSpc>
                <a:spcPct val="115000"/>
              </a:lnSpc>
              <a:spcBef>
                <a:spcPts val="600"/>
              </a:spcBef>
              <a:spcAft>
                <a:spcPts val="0"/>
              </a:spcAft>
              <a:buSzPts val="1800"/>
              <a:buChar char="❏"/>
            </a:pPr>
            <a:r>
              <a:rPr lang="en" sz="1800"/>
              <a:t>https://docs.ros.org/en/galactic/Tutorials/Advanced/</a:t>
            </a:r>
            <a:br>
              <a:rPr lang="en" sz="1800"/>
            </a:br>
            <a:r>
              <a:rPr lang="en" sz="1800"/>
              <a:t>Simulators/Simulation-Main.html </a:t>
            </a:r>
            <a:endParaRPr sz="1800"/>
          </a:p>
        </p:txBody>
      </p:sp>
      <p:sp>
        <p:nvSpPr>
          <p:cNvPr id="376" name="Google Shape;376;p21"/>
          <p:cNvSpPr txBox="1">
            <a:spLocks noGrp="1"/>
          </p:cNvSpPr>
          <p:nvPr>
            <p:ph type="title"/>
          </p:nvPr>
        </p:nvSpPr>
        <p:spPr>
          <a:xfrm>
            <a:off x="464100" y="5974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Sources</a:t>
            </a:r>
            <a:endParaRPr/>
          </a:p>
        </p:txBody>
      </p:sp>
      <p:pic>
        <p:nvPicPr>
          <p:cNvPr id="377" name="Google Shape;377;p21"/>
          <p:cNvPicPr preferRelativeResize="0"/>
          <p:nvPr/>
        </p:nvPicPr>
        <p:blipFill>
          <a:blip r:embed="rId3">
            <a:alphaModFix/>
          </a:blip>
          <a:stretch>
            <a:fillRect/>
          </a:stretch>
        </p:blipFill>
        <p:spPr>
          <a:xfrm>
            <a:off x="7869623" y="4046625"/>
            <a:ext cx="1115075" cy="109687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tree">
      <a:dk1>
        <a:srgbClr val="000000"/>
      </a:dk1>
      <a:lt1>
        <a:srgbClr val="FFFFFF"/>
      </a:lt1>
      <a:dk2>
        <a:srgbClr val="44546A"/>
      </a:dk2>
      <a:lt2>
        <a:srgbClr val="7030A0"/>
      </a:lt2>
      <a:accent1>
        <a:srgbClr val="F59E1D"/>
      </a:accent1>
      <a:accent2>
        <a:srgbClr val="FCCE18"/>
      </a:accent2>
      <a:accent3>
        <a:srgbClr val="4AC0DC"/>
      </a:accent3>
      <a:accent4>
        <a:srgbClr val="2097A6"/>
      </a:accent4>
      <a:accent5>
        <a:srgbClr val="8B5E3B"/>
      </a:accent5>
      <a:accent6>
        <a:srgbClr val="C49A6C"/>
      </a:accent6>
      <a:hlink>
        <a:srgbClr val="BF2424"/>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421</Words>
  <Application>Microsoft Office PowerPoint</Application>
  <PresentationFormat>On-screen Show (16:9)</PresentationFormat>
  <Paragraphs>61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Black Ops One</vt:lpstr>
      <vt:lpstr>Arial</vt:lpstr>
      <vt:lpstr>Calibri</vt:lpstr>
      <vt:lpstr>Office Theme</vt:lpstr>
      <vt:lpstr>Team 19 NASA Lunabotics Competition</vt:lpstr>
      <vt:lpstr>Abstract</vt:lpstr>
      <vt:lpstr>Problem</vt:lpstr>
      <vt:lpstr>Background</vt:lpstr>
      <vt:lpstr>Use Cases</vt:lpstr>
      <vt:lpstr>Requirements</vt:lpstr>
      <vt:lpstr>Schedule</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Ryan Cheng</cp:lastModifiedBy>
  <cp:revision>1</cp:revision>
  <dcterms:modified xsi:type="dcterms:W3CDTF">2024-11-18T03:29:07Z</dcterms:modified>
</cp:coreProperties>
</file>